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911975" cy="3889375"/>
  <p:notesSz cx="6858000" cy="9144000"/>
  <p:defaultTextStyle>
    <a:defPPr>
      <a:defRPr lang="fi-FI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5">
          <p15:clr>
            <a:srgbClr val="A4A3A4"/>
          </p15:clr>
        </p15:guide>
        <p15:guide id="2" pos="21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3" d="100"/>
          <a:sy n="183" d="100"/>
        </p:scale>
        <p:origin x="222" y="150"/>
      </p:cViewPr>
      <p:guideLst>
        <p:guide orient="horz" pos="1225"/>
        <p:guide pos="21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8398" y="1208227"/>
            <a:ext cx="5875179" cy="83369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36796" y="2203979"/>
            <a:ext cx="4838383" cy="99395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70801"/>
            <a:ext cx="6220778" cy="648229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9643" y="1322567"/>
            <a:ext cx="6220778" cy="2566808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5998" y="2499284"/>
            <a:ext cx="5875179" cy="772473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5998" y="1648484"/>
            <a:ext cx="5875179" cy="850800"/>
          </a:xfrm>
        </p:spPr>
        <p:txBody>
          <a:bodyPr anchor="b"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45599" y="1296615"/>
            <a:ext cx="3052789" cy="217771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513587" y="1296615"/>
            <a:ext cx="3052789" cy="217771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45599" y="870608"/>
            <a:ext cx="3053989" cy="362828"/>
          </a:xfrm>
        </p:spPr>
        <p:txBody>
          <a:bodyPr anchor="b"/>
          <a:lstStyle>
            <a:lvl1pPr marL="0" indent="0">
              <a:buNone/>
              <a:defRPr sz="16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45599" y="1233436"/>
            <a:ext cx="3053989" cy="2240893"/>
          </a:xfrm>
        </p:spPr>
        <p:txBody>
          <a:bodyPr>
            <a:no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511188" y="870608"/>
            <a:ext cx="3055189" cy="362828"/>
          </a:xfrm>
        </p:spPr>
        <p:txBody>
          <a:bodyPr anchor="b"/>
          <a:lstStyle>
            <a:lvl1pPr marL="0" indent="0">
              <a:buNone/>
              <a:defRPr sz="16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3511188" y="1233436"/>
            <a:ext cx="3055189" cy="2240893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69901"/>
            <a:ext cx="2273992" cy="659033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716434" y="569901"/>
            <a:ext cx="3863986" cy="331947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59643" y="1228934"/>
            <a:ext cx="2273992" cy="266044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54795" y="2722562"/>
            <a:ext cx="4147185" cy="32141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354795" y="648543"/>
            <a:ext cx="4147185" cy="2032605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54795" y="3043976"/>
            <a:ext cx="4147185" cy="45646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ällön paikkamerkki 3" descr="Mtkl_Powerpoint_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587" y="3458"/>
            <a:ext cx="6900798" cy="3882459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59643" y="720551"/>
            <a:ext cx="6220778" cy="648229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59643" y="1472317"/>
            <a:ext cx="6220778" cy="2566808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45599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B6365-AF50-4A70-A927-54C40DBA1E99}" type="datetimeFigureOut">
              <a:rPr lang="fi-FI" smtClean="0"/>
              <a:pPr/>
              <a:t>8.4.2019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61592" y="3604875"/>
            <a:ext cx="2188792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953582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6A181-624F-435C-8456-C8547D1C469A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Mtkl_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540"/>
            <a:ext cx="6900800" cy="3882461"/>
          </a:xfrm>
          <a:prstGeom prst="rect">
            <a:avLst/>
          </a:prstGeom>
        </p:spPr>
      </p:pic>
      <p:sp>
        <p:nvSpPr>
          <p:cNvPr id="3" name="Tekstikehys 2"/>
          <p:cNvSpPr txBox="1"/>
          <p:nvPr/>
        </p:nvSpPr>
        <p:spPr>
          <a:xfrm>
            <a:off x="359643" y="1440631"/>
            <a:ext cx="6113854" cy="570156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400" dirty="0" smtClean="0">
                <a:solidFill>
                  <a:schemeClr val="bg1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Esityksen nimi/name of presentation</a:t>
            </a:r>
            <a:endParaRPr lang="fi-FI" sz="2400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fi-FI" sz="900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Name,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 descr="Mtkl_Powerpoint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87" y="3458"/>
            <a:ext cx="6900798" cy="3882459"/>
          </a:xfrm>
        </p:spPr>
      </p:pic>
      <p:sp>
        <p:nvSpPr>
          <p:cNvPr id="5" name="Tekstikehys 4"/>
          <p:cNvSpPr txBox="1"/>
          <p:nvPr/>
        </p:nvSpPr>
        <p:spPr>
          <a:xfrm>
            <a:off x="1061022" y="1080591"/>
            <a:ext cx="4822452" cy="939488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200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sz="2200" dirty="0" smtClean="0">
              <a:latin typeface="Oswald Regular" pitchFamily="2" charset="0"/>
              <a:ea typeface="Open Sans" pitchFamily="34" charset="0"/>
              <a:cs typeface="Open Sans" pitchFamily="34" charset="0"/>
            </a:endParaRPr>
          </a:p>
          <a:p>
            <a:pPr algn="ctr"/>
            <a:endParaRPr lang="fi-FI" sz="8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isällön paikkamerkki 3" descr="Mtkl_Powerpoint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7" y="3458"/>
            <a:ext cx="6900798" cy="3882459"/>
          </a:xfrm>
          <a:prstGeom prst="rect">
            <a:avLst/>
          </a:prstGeom>
        </p:spPr>
      </p:pic>
      <p:sp>
        <p:nvSpPr>
          <p:cNvPr id="13" name="Alaotsikko 2"/>
          <p:cNvSpPr txBox="1">
            <a:spLocks/>
          </p:cNvSpPr>
          <p:nvPr/>
        </p:nvSpPr>
        <p:spPr bwMode="auto">
          <a:xfrm>
            <a:off x="575667" y="1008583"/>
            <a:ext cx="5878835" cy="192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baseline="300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lisää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teksti</a:t>
            </a:r>
            <a:endParaRPr lang="en-US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4" name="Tekstikehys 13"/>
          <p:cNvSpPr txBox="1"/>
          <p:nvPr/>
        </p:nvSpPr>
        <p:spPr>
          <a:xfrm>
            <a:off x="521236" y="609872"/>
            <a:ext cx="4876883" cy="400879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r>
              <a:rPr lang="fi-FI" sz="2200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isällön paikkamerkki 3" descr="Mtkl_Powerpoint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87" y="3458"/>
            <a:ext cx="6900798" cy="3882459"/>
          </a:xfrm>
        </p:spPr>
      </p:pic>
      <p:sp>
        <p:nvSpPr>
          <p:cNvPr id="13" name="Alaotsikko 2"/>
          <p:cNvSpPr txBox="1">
            <a:spLocks/>
          </p:cNvSpPr>
          <p:nvPr/>
        </p:nvSpPr>
        <p:spPr bwMode="auto">
          <a:xfrm>
            <a:off x="571142" y="1080591"/>
            <a:ext cx="5878835" cy="208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baseline="30000" dirty="0" smtClean="0"/>
          </a:p>
          <a:p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fi-FI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 smtClean="0"/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 smtClean="0"/>
          </a:p>
        </p:txBody>
      </p:sp>
      <p:sp>
        <p:nvSpPr>
          <p:cNvPr id="5" name="Tekstikehys 4"/>
          <p:cNvSpPr txBox="1"/>
          <p:nvPr/>
        </p:nvSpPr>
        <p:spPr>
          <a:xfrm>
            <a:off x="521236" y="609872"/>
            <a:ext cx="4876883" cy="400879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r>
              <a:rPr lang="fi-FI" sz="2200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isällön paikkamerkki 3" descr="Mtkl_Powerpoint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7" y="3458"/>
            <a:ext cx="6900798" cy="3882459"/>
          </a:xfrm>
          <a:prstGeom prst="rect">
            <a:avLst/>
          </a:prstGeom>
        </p:spPr>
      </p:pic>
      <p:sp>
        <p:nvSpPr>
          <p:cNvPr id="10" name="Tekstin paikkamerkki 9"/>
          <p:cNvSpPr>
            <a:spLocks noGrp="1"/>
          </p:cNvSpPr>
          <p:nvPr>
            <p:ph type="body" idx="1"/>
          </p:nvPr>
        </p:nvSpPr>
        <p:spPr>
          <a:xfrm>
            <a:off x="359643" y="648543"/>
            <a:ext cx="3053989" cy="362828"/>
          </a:xfrm>
        </p:spPr>
        <p:txBody>
          <a:bodyPr/>
          <a:lstStyle/>
          <a:p>
            <a:r>
              <a:rPr lang="fi-FI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sz="half" idx="2"/>
          </p:nvPr>
        </p:nvSpPr>
        <p:spPr>
          <a:xfrm>
            <a:off x="359643" y="1011371"/>
            <a:ext cx="3053989" cy="2240893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endParaRPr lang="en-US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fi-FI" sz="900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3"/>
          </p:nvPr>
        </p:nvSpPr>
        <p:spPr>
          <a:xfrm>
            <a:off x="3525232" y="648543"/>
            <a:ext cx="3055189" cy="362828"/>
          </a:xfrm>
        </p:spPr>
        <p:txBody>
          <a:bodyPr/>
          <a:lstStyle/>
          <a:p>
            <a:r>
              <a:rPr lang="fi-FI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3525232" y="1011371"/>
            <a:ext cx="3055189" cy="2240893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endParaRPr lang="fi-FI" sz="900" dirty="0" smtClean="0"/>
          </a:p>
          <a:p>
            <a:endParaRPr lang="fi-FI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isällön paikkamerkki 3" descr="Mtkl_Powerpoint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7" y="3458"/>
            <a:ext cx="6900798" cy="388245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52159" y="2679769"/>
            <a:ext cx="4147185" cy="321414"/>
          </a:xfrm>
        </p:spPr>
        <p:txBody>
          <a:bodyPr/>
          <a:lstStyle/>
          <a:p>
            <a:r>
              <a:rPr lang="fi-FI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 smtClean="0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5" name="Kuvan paikkamerkki 4" descr="shutterstock_160408913 copy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tretch>
            <a:fillRect/>
          </a:stretch>
        </p:blipFill>
        <p:spPr>
          <a:xfrm>
            <a:off x="1006383" y="720551"/>
            <a:ext cx="5015060" cy="1872208"/>
          </a:xfrm>
        </p:spPr>
      </p:pic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952159" y="3001183"/>
            <a:ext cx="4147185" cy="456461"/>
          </a:xfrm>
        </p:spPr>
        <p:txBody>
          <a:bodyPr/>
          <a:lstStyle/>
          <a:p>
            <a:r>
              <a:rPr lang="fi-FI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fi-FI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Mtkl_Powerpoint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7" y="3457"/>
            <a:ext cx="6900800" cy="38824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ukautettu 1">
      <a:majorFont>
        <a:latin typeface="Oswald Regular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383</Words>
  <Application>Microsoft Office PowerPoint</Application>
  <PresentationFormat>Custom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Open Sans</vt:lpstr>
      <vt:lpstr>Oswald Regular</vt:lpstr>
      <vt:lpstr>Wingdings</vt:lpstr>
      <vt:lpstr>Office-teema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Lorem ipsum dolor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Suomen Automaatioseura</dc:creator>
  <cp:lastModifiedBy>Anu Randén-Siippainen</cp:lastModifiedBy>
  <cp:revision>19</cp:revision>
  <dcterms:created xsi:type="dcterms:W3CDTF">2017-03-02T15:46:29Z</dcterms:created>
  <dcterms:modified xsi:type="dcterms:W3CDTF">2019-04-08T07:16:26Z</dcterms:modified>
</cp:coreProperties>
</file>