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8" r:id="rId2"/>
  </p:sldIdLst>
  <p:sldSz cx="30279975" cy="42808525"/>
  <p:notesSz cx="29819600" cy="42341800"/>
  <p:defaultTextStyle>
    <a:defPPr>
      <a:defRPr lang="fi-FI"/>
    </a:defPPr>
    <a:lvl1pPr marL="0" lvl="0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1pPr>
    <a:lvl2pPr marL="457200" lvl="1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2pPr>
    <a:lvl3pPr marL="914400" lvl="2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3pPr>
    <a:lvl4pPr marL="1371600" lvl="3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4pPr>
    <a:lvl5pPr marL="1828800" lvl="4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5pPr>
    <a:lvl6pPr marL="2286000" lvl="5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6pPr>
    <a:lvl7pPr marL="2743200" lvl="6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7pPr>
    <a:lvl8pPr marL="3200400" lvl="7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8pPr>
    <a:lvl9pPr marL="3657600" lvl="8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DAF8"/>
    <a:srgbClr val="EFF2F6"/>
    <a:srgbClr val="CCFFCC"/>
    <a:srgbClr val="F1EDDC"/>
    <a:srgbClr val="BAE4C5"/>
    <a:srgbClr val="FBF7E6"/>
    <a:srgbClr val="FFFFFF"/>
    <a:srgbClr val="7F7E8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7815"/>
    <p:restoredTop sz="94660"/>
  </p:normalViewPr>
  <p:slideViewPr>
    <p:cSldViewPr snapToObjects="1" showGuides="1">
      <p:cViewPr varScale="1">
        <p:scale>
          <a:sx n="20" d="100"/>
          <a:sy n="20" d="100"/>
        </p:scale>
        <p:origin x="-3924" y="-222"/>
      </p:cViewPr>
      <p:guideLst>
        <p:guide orient="horz" pos="669"/>
        <p:guide pos="4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4343675" cy="18434367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292225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5085" tIns="197543" rIns="395085" bIns="197543" numCol="1" anchor="t" anchorCtr="0" compatLnSpc="1"/>
          <a:lstStyle/>
          <a:p>
            <a:pPr lvl="0" defTabSz="3951605" eaLnBrk="1" hangingPunct="1"/>
            <a:endParaRPr lang="fi-FI" altLang="fi-FI" sz="5000" dirty="0">
              <a:latin typeface="Arial" panose="020B0604020202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6891000" y="0"/>
            <a:ext cx="1292225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5085" tIns="197543" rIns="395085" bIns="197543" numCol="1" anchor="t" anchorCtr="0" compatLnSpc="1"/>
          <a:lstStyle/>
          <a:p>
            <a:pPr lvl="0" algn="r" defTabSz="3951605" eaLnBrk="1" hangingPunct="1"/>
            <a:endParaRPr lang="fi-FI" altLang="fi-FI" sz="5000" dirty="0">
              <a:latin typeface="Arial" panose="020B0604020202020204" pitchFamily="34" charset="0"/>
            </a:endParaRPr>
          </a:p>
        </p:txBody>
      </p:sp>
      <p:sp>
        <p:nvSpPr>
          <p:cNvPr id="3076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293225" y="3178175"/>
            <a:ext cx="11233150" cy="1588135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981325" y="20116800"/>
            <a:ext cx="23856950" cy="1904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5085" tIns="197543" rIns="395085" bIns="197543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altLang="fi-FI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Muokkaa tekstin perustyylejä napsauttamalla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altLang="fi-FI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toinen taso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altLang="fi-FI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kolmas taso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altLang="fi-FI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neljäs taso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altLang="fi-FI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viides taso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0220900"/>
            <a:ext cx="1292225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5085" tIns="197543" rIns="395085" bIns="197543" numCol="1" anchor="b" anchorCtr="0" compatLnSpc="1"/>
          <a:lstStyle/>
          <a:p>
            <a:pPr lvl="0" defTabSz="3951605" eaLnBrk="1" hangingPunct="1"/>
            <a:endParaRPr lang="fi-FI" altLang="fi-FI" sz="5000" dirty="0">
              <a:latin typeface="Arial" panose="020B0604020202020204" pitchFamily="34" charset="0"/>
            </a:endParaRP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6891000" y="40220900"/>
            <a:ext cx="1292225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5085" tIns="197543" rIns="395085" bIns="197543" numCol="1" anchor="b" anchorCtr="0" compatLnSpc="1"/>
          <a:lstStyle/>
          <a:p>
            <a:pPr lvl="0" algn="r" defTabSz="3951605" eaLnBrk="1" hangingPunct="1"/>
            <a:fld id="{9A0DB2DC-4C9A-4742-B13C-FB6460FD3503}" type="slidenum">
              <a:rPr lang="fi-FI" altLang="fi-FI" sz="5000" dirty="0">
                <a:latin typeface="Arial" panose="020B0604020202020204" pitchFamily="34" charset="0"/>
              </a:rPr>
              <a:pPr lvl="0" algn="r" defTabSz="3951605" eaLnBrk="1" hangingPunct="1"/>
              <a:t>‹#›</a:t>
            </a:fld>
            <a:endParaRPr lang="fi-FI" altLang="fi-FI" sz="5000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-701675" y="41209913"/>
            <a:ext cx="138620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altLang="fi-FI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9th Eurosim Congress on Modelling and Simulation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altLang="fi-FI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12–16 September 2016, Oulu, Finland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539750" y="5561965"/>
            <a:ext cx="29200475" cy="1980526"/>
          </a:xfrm>
          <a:prstGeom prst="rect">
            <a:avLst/>
          </a:prstGeom>
        </p:spPr>
        <p:txBody>
          <a:bodyPr tIns="0" bIns="0" anchor="ctr" anchorCtr="0"/>
          <a:lstStyle>
            <a:lvl1pPr marL="539750" inden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  <a:defRPr sz="48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539750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12619038" y="41209913"/>
            <a:ext cx="17121187" cy="1257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aseline="0"/>
            </a:lvl1pPr>
          </a:lstStyle>
          <a:p>
            <a:pPr marL="0" marR="0" lvl="0" indent="0" algn="l" defTabSz="417639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i-FI" sz="3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7"/>
          <p:cNvSpPr>
            <a:spLocks noChangeArrowheads="1"/>
          </p:cNvSpPr>
          <p:nvPr/>
        </p:nvSpPr>
        <p:spPr bwMode="white">
          <a:xfrm>
            <a:off x="0" y="0"/>
            <a:ext cx="539750" cy="42808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eaLnBrk="1" hangingPunct="1">
              <a:lnSpc>
                <a:spcPts val="12000"/>
              </a:lnSpc>
            </a:pPr>
            <a:endParaRPr lang="fi-FI" altLang="fi-FI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white">
          <a:xfrm>
            <a:off x="29740225" y="0"/>
            <a:ext cx="539750" cy="42808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41763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1763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1763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1763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1763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176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176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176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176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1763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altLang="fi-FI" sz="8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white">
          <a:xfrm rot="-5400000">
            <a:off x="14870906" y="-14870906"/>
            <a:ext cx="538163" cy="30279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eaLnBrk="1" hangingPunct="1">
              <a:lnSpc>
                <a:spcPts val="12000"/>
              </a:lnSpc>
            </a:pPr>
            <a:endParaRPr lang="fi-FI" altLang="fi-FI" dirty="0"/>
          </a:p>
        </p:txBody>
      </p:sp>
      <p:sp>
        <p:nvSpPr>
          <p:cNvPr id="1029" name="Title Placeholder 2"/>
          <p:cNvSpPr>
            <a:spLocks noGrp="1"/>
          </p:cNvSpPr>
          <p:nvPr>
            <p:ph type="title"/>
          </p:nvPr>
        </p:nvSpPr>
        <p:spPr>
          <a:xfrm>
            <a:off x="539750" y="538163"/>
            <a:ext cx="29200475" cy="4843462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  <a:ln w="9525">
            <a:noFill/>
          </a:ln>
        </p:spPr>
        <p:txBody>
          <a:bodyPr tIns="360000" bIns="360000" anchor="b"/>
          <a:lstStyle/>
          <a:p>
            <a:pPr lvl="0"/>
            <a:endParaRPr lang="fi-FI" altLang="fi-FI" dirty="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white">
          <a:xfrm rot="-5400000">
            <a:off x="14896306" y="27399456"/>
            <a:ext cx="538163" cy="30279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eaLnBrk="1" hangingPunct="1">
              <a:lnSpc>
                <a:spcPts val="12000"/>
              </a:lnSpc>
            </a:pPr>
            <a:endParaRPr lang="fi-FI" altLang="fi-FI" dirty="0"/>
          </a:p>
        </p:txBody>
      </p:sp>
      <p:sp>
        <p:nvSpPr>
          <p:cNvPr id="1031" name="Title Placeholder 2"/>
          <p:cNvSpPr txBox="1"/>
          <p:nvPr/>
        </p:nvSpPr>
        <p:spPr bwMode="auto">
          <a:xfrm>
            <a:off x="539750" y="5562600"/>
            <a:ext cx="29200475" cy="193992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360000" bIns="360000" anchor="b"/>
          <a:lstStyle/>
          <a:p>
            <a:pPr marL="898525" lvl="0" indent="0" defTabSz="4177030"/>
            <a:endParaRPr lang="fi-FI" altLang="fi-FI" sz="60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" name="Title Placeholder 2"/>
          <p:cNvSpPr txBox="1"/>
          <p:nvPr/>
        </p:nvSpPr>
        <p:spPr>
          <a:xfrm>
            <a:off x="539750" y="41027350"/>
            <a:ext cx="29200475" cy="1439863"/>
          </a:xfrm>
          <a:prstGeom prst="rect">
            <a:avLst/>
          </a:prstGeom>
          <a:solidFill>
            <a:schemeClr val="bg1"/>
          </a:solidFill>
        </p:spPr>
        <p:txBody>
          <a:bodyPr tIns="360000" bIns="360000" anchor="b"/>
          <a:lstStyle/>
          <a:p>
            <a:pPr marL="898525" lvl="0" indent="0" defTabSz="4177030">
              <a:lnSpc>
                <a:spcPct val="80000"/>
              </a:lnSpc>
            </a:pPr>
            <a:endParaRPr sz="56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marL="898525" algn="l" defTabSz="4176395" rtl="0" eaLnBrk="0" fontAlgn="base" hangingPunct="0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  <a:lvl2pPr marL="898525" algn="l" defTabSz="4176395" rtl="0" eaLnBrk="0" fontAlgn="base" hangingPunct="0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Arial" panose="020B0604020202020204" pitchFamily="34" charset="0"/>
        </a:defRPr>
      </a:lvl2pPr>
      <a:lvl3pPr marL="898525" algn="l" defTabSz="4176395" rtl="0" eaLnBrk="0" fontAlgn="base" hangingPunct="0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Arial" panose="020B0604020202020204" pitchFamily="34" charset="0"/>
        </a:defRPr>
      </a:lvl3pPr>
      <a:lvl4pPr marL="898525" algn="l" defTabSz="4176395" rtl="0" eaLnBrk="0" fontAlgn="base" hangingPunct="0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Arial" panose="020B0604020202020204" pitchFamily="34" charset="0"/>
        </a:defRPr>
      </a:lvl4pPr>
      <a:lvl5pPr marL="898525" algn="l" defTabSz="4176395" rtl="0" eaLnBrk="0" fontAlgn="base" hangingPunct="0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Arial" panose="020B0604020202020204" pitchFamily="34" charset="0"/>
        </a:defRPr>
      </a:lvl5pPr>
      <a:lvl6pPr marL="457200" algn="ctr" defTabSz="4176395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6pPr>
      <a:lvl7pPr marL="914400" algn="ctr" defTabSz="4176395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7pPr>
      <a:lvl8pPr marL="1371600" algn="ctr" defTabSz="4176395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8pPr>
      <a:lvl9pPr marL="1828800" algn="ctr" defTabSz="4176395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567180" indent="-1567180" algn="l" defTabSz="4176395" rtl="0" eaLnBrk="0" fontAlgn="base" hangingPunct="0">
        <a:spcBef>
          <a:spcPct val="20000"/>
        </a:spcBef>
        <a:spcAft>
          <a:spcPct val="0"/>
        </a:spcAft>
        <a:buChar char="•"/>
        <a:defRPr sz="14600">
          <a:solidFill>
            <a:schemeClr val="tx1"/>
          </a:solidFill>
          <a:latin typeface="+mn-lt"/>
          <a:ea typeface="+mn-ea"/>
          <a:cs typeface="+mn-cs"/>
        </a:defRPr>
      </a:lvl1pPr>
      <a:lvl2pPr marL="3394075" indent="-1306830" algn="l" defTabSz="4176395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</a:defRPr>
      </a:lvl2pPr>
      <a:lvl3pPr marL="5221605" indent="-1044575" algn="l" defTabSz="4176395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</a:defRPr>
      </a:lvl3pPr>
      <a:lvl4pPr marL="7308850" indent="-1044575" algn="l" defTabSz="4176395" rtl="0" eaLnBrk="0" fontAlgn="base" hangingPunct="0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</a:defRPr>
      </a:lvl4pPr>
      <a:lvl5pPr marL="9396730" indent="-1043305" algn="l" defTabSz="4176395" rtl="0" eaLnBrk="0" fontAlgn="base" hangingPunct="0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5pPr>
      <a:lvl6pPr marL="9853930" indent="-1043305" algn="l" defTabSz="4176395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6pPr>
      <a:lvl7pPr marL="10311130" indent="-1043305" algn="l" defTabSz="4176395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7pPr>
      <a:lvl8pPr marL="10768330" indent="-1043305" algn="l" defTabSz="4176395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8pPr>
      <a:lvl9pPr marL="11225530" indent="-1043305" algn="l" defTabSz="4176395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FF2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blipFill dpi="0" rotWithShape="1">
            <a:blip r:embed="rId3" cstate="print"/>
            <a:srcRect/>
            <a:stretch>
              <a:fillRect/>
            </a:stretch>
          </a:blipFill>
        </p:spPr>
        <p:txBody>
          <a:bodyPr vert="horz" wrap="square" lIns="91440" tIns="360000" rIns="91440" bIns="360000" anchor="b"/>
          <a:lstStyle/>
          <a:p>
            <a:pPr indent="0" algn="ctr" defTabSz="4176395"/>
            <a:r>
              <a:rPr lang="en-US" altLang="fi-FI" dirty="0">
                <a:latin typeface="Oswald Regular" pitchFamily="2" charset="0"/>
              </a:rPr>
              <a:t>Title, </a:t>
            </a:r>
            <a:r>
              <a:rPr lang="en-US" altLang="fi-FI" dirty="0" smtClean="0">
                <a:latin typeface="Oswald Regular" pitchFamily="2" charset="0"/>
              </a:rPr>
              <a:t>Oswald Regular pt </a:t>
            </a:r>
            <a:r>
              <a:rPr lang="en-US" altLang="fi-FI" dirty="0">
                <a:latin typeface="Oswald Regular" pitchFamily="2" charset="0"/>
              </a:rPr>
              <a:t>96</a:t>
            </a:r>
          </a:p>
        </p:txBody>
      </p:sp>
      <p:sp>
        <p:nvSpPr>
          <p:cNvPr id="4098" name="Content Placeholder 2"/>
          <p:cNvSpPr>
            <a:spLocks noGrp="1"/>
          </p:cNvSpPr>
          <p:nvPr>
            <p:ph sz="quarter" idx="10"/>
          </p:nvPr>
        </p:nvSpPr>
        <p:spPr>
          <a:noFill/>
          <a:ln>
            <a:noFill/>
          </a:ln>
        </p:spPr>
        <p:txBody>
          <a:bodyPr tIns="0" bIns="0" anchor="ctr"/>
          <a:lstStyle/>
          <a:p>
            <a:pPr algn="ctr" defTabSz="4176395">
              <a:buNone/>
            </a:pPr>
            <a:r>
              <a:rPr lang="en-US" altLang="fi-FI" b="1" kern="1200" baseline="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Author, affiliation, email address of the presenter preferred, </a:t>
            </a:r>
            <a:r>
              <a:rPr lang="en-US" altLang="fi-FI" b="1" kern="1200" baseline="0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Open </a:t>
            </a:r>
            <a:r>
              <a:rPr lang="en-US" altLang="fi-FI" b="1" kern="1200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Sans bold </a:t>
            </a:r>
            <a:r>
              <a:rPr lang="en-US" altLang="fi-FI" b="1" kern="1200" baseline="0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pt </a:t>
            </a:r>
            <a:r>
              <a:rPr lang="en-US" altLang="fi-FI" b="1" kern="1200" baseline="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48</a:t>
            </a:r>
          </a:p>
          <a:p>
            <a:pPr algn="ctr" defTabSz="4176395">
              <a:buNone/>
            </a:pPr>
            <a:r>
              <a:rPr lang="en-US" altLang="fi-FI" b="1" kern="1200" baseline="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Authors and affiliations continued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7575" y="7789863"/>
            <a:ext cx="13862050" cy="1631950"/>
          </a:xfrm>
          <a:prstGeom prst="rect">
            <a:avLst/>
          </a:prstGeom>
          <a:solidFill>
            <a:srgbClr val="A1DAF8"/>
          </a:solidFill>
        </p:spPr>
        <p:txBody>
          <a:bodyPr lIns="108000" tIns="0" bIns="36000" anchor="b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n-ea"/>
                <a:cs typeface="+mn-cs"/>
              </a:rPr>
              <a:t>Heading, </a:t>
            </a:r>
            <a:r>
              <a:rPr kumimoji="0" lang="en-US" sz="4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n-ea"/>
                <a:cs typeface="+mn-cs"/>
              </a:rPr>
              <a:t>Oswald regular</a:t>
            </a:r>
            <a:r>
              <a:rPr kumimoji="0" lang="en-US" sz="4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n-ea"/>
                <a:cs typeface="+mn-cs"/>
              </a:rPr>
              <a:t> </a:t>
            </a:r>
            <a:r>
              <a:rPr kumimoji="0" lang="en-US" sz="4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n-ea"/>
                <a:cs typeface="+mn-cs"/>
              </a:rPr>
              <a:t>pt 48</a:t>
            </a:r>
            <a:endParaRPr kumimoji="0" lang="en-US" sz="4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Oswald Regular" pitchFamily="2" charset="0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500350" y="7789863"/>
            <a:ext cx="13862050" cy="1631950"/>
          </a:xfrm>
          <a:prstGeom prst="rect">
            <a:avLst/>
          </a:prstGeom>
          <a:solidFill>
            <a:srgbClr val="A1DAF8"/>
          </a:solidFill>
        </p:spPr>
        <p:txBody>
          <a:bodyPr lIns="108000" tIns="0" bIns="36000" anchor="b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n-ea"/>
                <a:cs typeface="+mn-cs"/>
              </a:rPr>
              <a:t>Add headings using copy-paste. </a:t>
            </a:r>
            <a:r>
              <a:rPr kumimoji="0" lang="en-US" sz="4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n-ea"/>
                <a:cs typeface="+mn-cs"/>
              </a:rPr>
              <a:t/>
            </a:r>
            <a:br>
              <a:rPr kumimoji="0" lang="en-US" sz="4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n-ea"/>
                <a:cs typeface="+mn-cs"/>
              </a:rPr>
            </a:br>
            <a:r>
              <a:rPr kumimoji="0" lang="en-US" sz="4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n-ea"/>
                <a:cs typeface="+mn-cs"/>
              </a:rPr>
              <a:t>Please </a:t>
            </a:r>
            <a:r>
              <a:rPr kumimoji="0" lang="en-US" sz="4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n-ea"/>
                <a:cs typeface="+mn-cs"/>
              </a:rPr>
              <a:t>do not resize the heading objects.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7575" y="9421813"/>
            <a:ext cx="13862050" cy="4725988"/>
          </a:xfrm>
          <a:prstGeom prst="rect">
            <a:avLst/>
          </a:prstGeom>
          <a:noFill/>
          <a:ln>
            <a:noFill/>
          </a:ln>
        </p:spPr>
        <p:txBody>
          <a:bodyPr lIns="108000" tIns="36000" bIns="36000">
            <a:spAutoFit/>
          </a:bodyPr>
          <a:lstStyle/>
          <a:p>
            <a:pPr lvl="0" algn="just" eaLnBrk="1" hangingPunct="1">
              <a:lnSpc>
                <a:spcPct val="120000"/>
              </a:lnSpc>
            </a:pPr>
            <a:r>
              <a:rPr lang="en-US" altLang="x-none" sz="36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Body Text, Open Sans pt  36</a:t>
            </a:r>
          </a:p>
          <a:p>
            <a:pPr lvl="0" algn="just" eaLnBrk="1" hangingPunct="1">
              <a:lnSpc>
                <a:spcPct val="120000"/>
              </a:lnSpc>
            </a:pPr>
            <a:r>
              <a:rPr lang="en-US" altLang="x-none" sz="36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Body </a:t>
            </a:r>
            <a:r>
              <a:rPr lang="en-US" altLang="x-none" sz="3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text is justified. Line spacing is 1.2</a:t>
            </a:r>
          </a:p>
          <a:p>
            <a:pPr lvl="0" algn="just" eaLnBrk="1" hangingPunct="1">
              <a:lnSpc>
                <a:spcPct val="120000"/>
              </a:lnSpc>
            </a:pPr>
            <a:endParaRPr lang="en-US" altLang="x-none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r>
              <a:rPr lang="en-US" altLang="x-none" sz="3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In illustrations, you are welcome to use white background. Just create or paste your illustration/table in front of the box. Add or delete line breaks to adjust the size of the box. Use copy-paste in order to create backgrounds for additional illustrations.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500350" y="9442450"/>
            <a:ext cx="13862050" cy="6008815"/>
          </a:xfrm>
          <a:prstGeom prst="rect">
            <a:avLst/>
          </a:prstGeom>
          <a:noFill/>
          <a:ln>
            <a:noFill/>
          </a:ln>
        </p:spPr>
        <p:txBody>
          <a:bodyPr lIns="108000" tIns="36000" bIns="36000">
            <a:spAutoFit/>
          </a:bodyPr>
          <a:lstStyle/>
          <a:p>
            <a:pPr lvl="0" algn="just" eaLnBrk="1" hangingPunct="1">
              <a:lnSpc>
                <a:spcPct val="120000"/>
              </a:lnSpc>
            </a:pPr>
            <a:r>
              <a:rPr lang="en-US" altLang="x-none" sz="3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Body Text, </a:t>
            </a:r>
            <a:r>
              <a:rPr lang="en-US" altLang="x-none" sz="36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Open Sans pt  </a:t>
            </a:r>
            <a:r>
              <a:rPr lang="en-US" altLang="x-none" sz="3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36</a:t>
            </a:r>
          </a:p>
          <a:p>
            <a:pPr lvl="0" algn="just" eaLnBrk="1" hangingPunct="1">
              <a:lnSpc>
                <a:spcPct val="120000"/>
              </a:lnSpc>
            </a:pPr>
            <a:r>
              <a:rPr lang="en-US" altLang="x-none" sz="3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Body text is justified. Line spacing is 1.2</a:t>
            </a:r>
          </a:p>
          <a:p>
            <a:pPr lvl="0" algn="just" eaLnBrk="1" hangingPunct="1">
              <a:lnSpc>
                <a:spcPct val="120000"/>
              </a:lnSpc>
            </a:pPr>
            <a:endParaRPr lang="en-US" altLang="x-none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r>
              <a:rPr lang="en-US" altLang="x-none" sz="3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Add text boxes using copy-paste. Please do not resize the width of the text boxes. Align the text boxes according to the template.</a:t>
            </a:r>
          </a:p>
          <a:p>
            <a:pPr lvl="0" algn="just" eaLnBrk="1" hangingPunct="1">
              <a:lnSpc>
                <a:spcPct val="120000"/>
              </a:lnSpc>
            </a:pPr>
            <a:endParaRPr lang="en-US" altLang="x-none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r>
              <a:rPr lang="en-US" altLang="x-none" sz="3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Feel free to use the white space at the bottom of the poster for your institution/company logos, partners, etc.</a:t>
            </a:r>
          </a:p>
        </p:txBody>
      </p:sp>
      <p:sp>
        <p:nvSpPr>
          <p:cNvPr id="4105" name="TextBox 10"/>
          <p:cNvSpPr txBox="1"/>
          <p:nvPr/>
        </p:nvSpPr>
        <p:spPr>
          <a:xfrm>
            <a:off x="917575" y="15860713"/>
            <a:ext cx="13862050" cy="1166495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108000" tIns="36000" bIns="324000" anchor="b" anchorCtr="1">
            <a:spAutoFit/>
          </a:bodyPr>
          <a:lstStyle/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r>
              <a:rPr lang="en-US" altLang="fi-FI" sz="3600" i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Figure/Table caption, </a:t>
            </a:r>
            <a:r>
              <a:rPr lang="en-US" altLang="fi-FI" sz="3600" i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Open Sans italic </a:t>
            </a:r>
            <a:r>
              <a:rPr lang="en-US" altLang="fi-FI" sz="3600" i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pt 36, centered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500350" y="31665863"/>
            <a:ext cx="13862050" cy="1630363"/>
          </a:xfrm>
          <a:prstGeom prst="rect">
            <a:avLst/>
          </a:prstGeom>
          <a:solidFill>
            <a:srgbClr val="A1DAF8"/>
          </a:solidFill>
        </p:spPr>
        <p:txBody>
          <a:bodyPr lIns="108000" tIns="0" bIns="36000" anchor="b"/>
          <a:lstStyle/>
          <a:p>
            <a:pPr lvl="0" rtl="0" eaLnBrk="1" hangingPunct="1">
              <a:defRPr/>
            </a:pPr>
            <a:r>
              <a:rPr lang="en-US" sz="4800" dirty="0" smtClean="0">
                <a:latin typeface="Oswald Regular" pitchFamily="2" charset="0"/>
              </a:rPr>
              <a:t>Heading, Oswald regular pt 48</a:t>
            </a:r>
            <a:endParaRPr lang="en-US" sz="4800" dirty="0">
              <a:latin typeface="Oswald Regular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500350" y="33296225"/>
            <a:ext cx="13862050" cy="3397250"/>
          </a:xfrm>
          <a:prstGeom prst="rect">
            <a:avLst/>
          </a:prstGeom>
          <a:noFill/>
          <a:ln>
            <a:noFill/>
          </a:ln>
        </p:spPr>
        <p:txBody>
          <a:bodyPr lIns="108000" tIns="36000" bIns="36000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9455" algn="l"/>
              </a:tabLst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References should appear with the following formatting</a:t>
            </a:r>
          </a:p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9455" algn="l"/>
              </a:tabLst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[1]	Author A., Author B. and Author C. (year) 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Title of the reference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, Journal/Conference name, volume(issue)/conference details, pp.</a:t>
            </a:r>
          </a:p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9455" algn="l"/>
              </a:tabLst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[2]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Åström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, K.J. and Kumar, P.R. (2014) 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Control: A perspective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Automatica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, 50, 3-43.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7575" y="27852688"/>
            <a:ext cx="13862050" cy="1631950"/>
          </a:xfrm>
          <a:prstGeom prst="rect">
            <a:avLst/>
          </a:prstGeom>
          <a:solidFill>
            <a:srgbClr val="A1DAF8"/>
          </a:solidFill>
        </p:spPr>
        <p:txBody>
          <a:bodyPr lIns="108000" tIns="0" bIns="36000" anchor="b"/>
          <a:lstStyle/>
          <a:p>
            <a:pPr lvl="0" rtl="0" eaLnBrk="1" hangingPunct="1">
              <a:defRPr/>
            </a:pPr>
            <a:r>
              <a:rPr lang="en-US" sz="4800" dirty="0" smtClean="0">
                <a:latin typeface="Oswald Regular" pitchFamily="2" charset="0"/>
              </a:rPr>
              <a:t>Heading, Oswald regular pt 48</a:t>
            </a:r>
            <a:endParaRPr lang="en-US" sz="4800" dirty="0">
              <a:latin typeface="Oswald Regular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17575" y="29505275"/>
            <a:ext cx="13862050" cy="1401763"/>
          </a:xfrm>
          <a:prstGeom prst="rect">
            <a:avLst/>
          </a:prstGeom>
          <a:noFill/>
          <a:ln>
            <a:noFill/>
          </a:ln>
        </p:spPr>
        <p:txBody>
          <a:bodyPr lIns="108000" tIns="36000" bIns="36000">
            <a:spAutoFit/>
          </a:bodyPr>
          <a:lstStyle/>
          <a:p>
            <a:pPr lvl="0" algn="just" eaLnBrk="1" hangingPunct="1">
              <a:lnSpc>
                <a:spcPct val="120000"/>
              </a:lnSpc>
            </a:pPr>
            <a:r>
              <a:rPr lang="en-US" altLang="x-none" sz="36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Body Text, Open Sans pt  36</a:t>
            </a:r>
          </a:p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Body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text is justified. Line spacing is 1.2</a:t>
            </a:r>
          </a:p>
        </p:txBody>
      </p:sp>
      <p:sp>
        <p:nvSpPr>
          <p:cNvPr id="24" name="Kuvan paikkamerkki 23"/>
          <p:cNvSpPr>
            <a:spLocks noGrp="1"/>
          </p:cNvSpPr>
          <p:nvPr>
            <p:ph type="pic" sz="quarter" idx="11"/>
          </p:nvPr>
        </p:nvSpPr>
        <p:spPr/>
      </p:sp>
    </p:spTree>
  </p:cSld>
  <p:clrMapOvr>
    <a:masterClrMapping/>
  </p:clrMapOvr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</a:spPr>
      <a:bodyPr vert="horz" wrap="none" lIns="91440" tIns="45720" rIns="91440" bIns="45720" numCol="1" anchor="t" anchorCtr="0" compatLnSpc="1"/>
      <a:lstStyle>
        <a:defPPr marL="0" marR="0" indent="0" algn="l" defTabSz="4176395" rtl="0" eaLnBrk="1" fontAlgn="base" latinLnBrk="0" hangingPunct="1">
          <a:lnSpc>
            <a:spcPts val="12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fi-FI" altLang="fi-FI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 MT" panose="020B0502020104020203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</a:spPr>
      <a:bodyPr vert="horz" wrap="none" lIns="91440" tIns="45720" rIns="91440" bIns="45720" numCol="1" anchor="t" anchorCtr="0" compatLnSpc="1"/>
      <a:lstStyle>
        <a:defPPr marL="0" marR="0" indent="0" algn="l" defTabSz="4176395" rtl="0" eaLnBrk="1" fontAlgn="base" latinLnBrk="0" hangingPunct="1">
          <a:lnSpc>
            <a:spcPts val="12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fi-FI" altLang="fi-FI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 MT" panose="020B0502020104020203" pitchFamily="34" charset="0"/>
          </a:defRPr>
        </a:defPPr>
      </a:lstStyle>
    </a:lnDef>
  </a:objectDefaults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212</Words>
  <Application>Microsoft Office PowerPoint</Application>
  <PresentationFormat>Mukautettu</PresentationFormat>
  <Paragraphs>39</Paragraphs>
  <Slides>1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Oletusrakenne</vt:lpstr>
      <vt:lpstr>Title, Oswald Regular pt 96</vt:lpstr>
    </vt:vector>
  </TitlesOfParts>
  <Company>Oulun yliopisto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Posteripohja A0</dc:title>
  <dc:creator>Hallintopalvelut</dc:creator>
  <cp:lastModifiedBy>attek_000</cp:lastModifiedBy>
  <cp:revision>79</cp:revision>
  <dcterms:created xsi:type="dcterms:W3CDTF">2008-03-04T13:02:00Z</dcterms:created>
  <dcterms:modified xsi:type="dcterms:W3CDTF">2019-02-25T12:02:10Z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y_subject">
    <vt:lpwstr/>
  </property>
  <property fmtid="{D5CDD505-2E9C-101B-9397-08002B2CF9AE}" pid="3" name="oy_department">
    <vt:lpwstr>20;#2409270 Viestint�palvelut|b058708a-5e7e-4051-a8ac-061483ca3d63</vt:lpwstr>
  </property>
  <property fmtid="{D5CDD505-2E9C-101B-9397-08002B2CF9AE}" pid="4" name="oy_keywordsNoteField">
    <vt:lpwstr>Posteripohja|9928f74f-89c1-4ac2-9feb-7efd13df03d2</vt:lpwstr>
  </property>
  <property fmtid="{D5CDD505-2E9C-101B-9397-08002B2CF9AE}" pid="5" name="oy_subjectNoteField">
    <vt:lpwstr/>
  </property>
  <property fmtid="{D5CDD505-2E9C-101B-9397-08002B2CF9AE}" pid="6" name="oy_departmentNoteField">
    <vt:lpwstr>2409270 Viestint�palvelut|b058708a-5e7e-4051-a8ac-061483ca3d63</vt:lpwstr>
  </property>
  <property fmtid="{D5CDD505-2E9C-101B-9397-08002B2CF9AE}" pid="7" name="display_urn:schemas-microsoft-com:office:office#oy_owner">
    <vt:lpwstr>Petri Ovaskainen</vt:lpwstr>
  </property>
  <property fmtid="{D5CDD505-2E9C-101B-9397-08002B2CF9AE}" pid="8" name="oy_owner">
    <vt:lpwstr>65</vt:lpwstr>
  </property>
  <property fmtid="{D5CDD505-2E9C-101B-9397-08002B2CF9AE}" pid="9" name="oy_keywords">
    <vt:lpwstr>325;#Posteripohja|9928f74f-89c1-4ac2-9feb-7efd13df03d2</vt:lpwstr>
  </property>
  <property fmtid="{D5CDD505-2E9C-101B-9397-08002B2CF9AE}" pid="10" name="TaxCatchAll">
    <vt:lpwstr>20;#2409270 Viestint�palvelut|b058708a-5e7e-4051-a8ac-061483ca3d63;#325;#Posteripohja|9928f74f-89c1-4ac2-9feb-7efd13df03d2</vt:lpwstr>
  </property>
  <property fmtid="{D5CDD505-2E9C-101B-9397-08002B2CF9AE}" pid="11" name="oy_type">
    <vt:lpwstr>Ohje|62bdb1e9-6a4e-41b7-9f23-a2dfe98f3035</vt:lpwstr>
  </property>
  <property fmtid="{D5CDD505-2E9C-101B-9397-08002B2CF9AE}" pid="12" name="KSOProductBuildVer">
    <vt:lpwstr>1033-10.2.0.5811</vt:lpwstr>
  </property>
</Properties>
</file>