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6911975" cy="3889375"/>
  <p:notesSz cx="6858000" cy="9144000"/>
  <p:defaultTextStyle>
    <a:defPPr>
      <a:defRPr lang="fi-FI"/>
    </a:defPPr>
    <a:lvl1pPr marL="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0861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61722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92583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23444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54305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85166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216027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46888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25">
          <p15:clr>
            <a:srgbClr val="A4A3A4"/>
          </p15:clr>
        </p15:guide>
        <p15:guide id="2" pos="217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9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1" d="100"/>
          <a:sy n="141" d="100"/>
        </p:scale>
        <p:origin x="763" y="82"/>
      </p:cViewPr>
      <p:guideLst>
        <p:guide orient="horz" pos="1225"/>
        <p:guide pos="217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A2D5D-F35B-412D-9EE5-DD1D6DD97C07}" type="datetimeFigureOut">
              <a:rPr lang="fi-FI" smtClean="0"/>
              <a:t>12.4.2021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143000"/>
            <a:ext cx="5483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AD23D3-FEA6-461B-8163-B346A2CEDD6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3079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AD23D3-FEA6-461B-8163-B346A2CEDD62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3556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18398" y="1208227"/>
            <a:ext cx="5875179" cy="83369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036796" y="2203979"/>
            <a:ext cx="4838383" cy="993951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308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17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25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34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51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68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12.4.2021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12.4.2021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12.4.2021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59643" y="570801"/>
            <a:ext cx="6220778" cy="648229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9643" y="1322567"/>
            <a:ext cx="6220778" cy="2566808"/>
          </a:xfrm>
        </p:spPr>
        <p:txBody>
          <a:bodyPr>
            <a:normAutofit/>
          </a:bodyPr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12.4.2021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45998" y="2499284"/>
            <a:ext cx="5875179" cy="772473"/>
          </a:xfrm>
        </p:spPr>
        <p:txBody>
          <a:bodyPr anchor="t"/>
          <a:lstStyle>
            <a:lvl1pPr algn="l">
              <a:defRPr sz="27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45998" y="1648484"/>
            <a:ext cx="5875179" cy="850800"/>
          </a:xfrm>
        </p:spPr>
        <p:txBody>
          <a:bodyPr anchor="b">
            <a:normAutofit/>
          </a:bodyPr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30861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1722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2583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23444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85166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216027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46888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12.4.2021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345599" y="1296615"/>
            <a:ext cx="3052789" cy="2177714"/>
          </a:xfrm>
        </p:spPr>
        <p:txBody>
          <a:bodyPr>
            <a:normAutofit/>
          </a:bodyPr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3513587" y="1296615"/>
            <a:ext cx="3052789" cy="2177714"/>
          </a:xfrm>
        </p:spPr>
        <p:txBody>
          <a:bodyPr>
            <a:normAutofit/>
          </a:bodyPr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12.4.2021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345599" y="870608"/>
            <a:ext cx="3053989" cy="362828"/>
          </a:xfrm>
        </p:spPr>
        <p:txBody>
          <a:bodyPr anchor="b"/>
          <a:lstStyle>
            <a:lvl1pPr marL="0" indent="0">
              <a:buNone/>
              <a:defRPr sz="1600" b="1">
                <a:latin typeface="+mj-lt"/>
              </a:defRPr>
            </a:lvl1pPr>
            <a:lvl2pPr marL="308610" indent="0">
              <a:buNone/>
              <a:defRPr sz="1400" b="1"/>
            </a:lvl2pPr>
            <a:lvl3pPr marL="617220" indent="0">
              <a:buNone/>
              <a:defRPr sz="1200" b="1"/>
            </a:lvl3pPr>
            <a:lvl4pPr marL="925830" indent="0">
              <a:buNone/>
              <a:defRPr sz="1100" b="1"/>
            </a:lvl4pPr>
            <a:lvl5pPr marL="1234440" indent="0">
              <a:buNone/>
              <a:defRPr sz="1100" b="1"/>
            </a:lvl5pPr>
            <a:lvl6pPr marL="1543050" indent="0">
              <a:buNone/>
              <a:defRPr sz="1100" b="1"/>
            </a:lvl6pPr>
            <a:lvl7pPr marL="1851660" indent="0">
              <a:buNone/>
              <a:defRPr sz="1100" b="1"/>
            </a:lvl7pPr>
            <a:lvl8pPr marL="2160270" indent="0">
              <a:buNone/>
              <a:defRPr sz="1100" b="1"/>
            </a:lvl8pPr>
            <a:lvl9pPr marL="2468880" indent="0">
              <a:buNone/>
              <a:defRPr sz="1100" b="1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345599" y="1233436"/>
            <a:ext cx="3053989" cy="2240893"/>
          </a:xfrm>
        </p:spPr>
        <p:txBody>
          <a:bodyPr>
            <a:noAutofit/>
          </a:bodyPr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3511188" y="870608"/>
            <a:ext cx="3055189" cy="362828"/>
          </a:xfrm>
        </p:spPr>
        <p:txBody>
          <a:bodyPr anchor="b"/>
          <a:lstStyle>
            <a:lvl1pPr marL="0" indent="0">
              <a:buNone/>
              <a:defRPr sz="1600" b="1">
                <a:latin typeface="+mj-lt"/>
              </a:defRPr>
            </a:lvl1pPr>
            <a:lvl2pPr marL="308610" indent="0">
              <a:buNone/>
              <a:defRPr sz="1400" b="1"/>
            </a:lvl2pPr>
            <a:lvl3pPr marL="617220" indent="0">
              <a:buNone/>
              <a:defRPr sz="1200" b="1"/>
            </a:lvl3pPr>
            <a:lvl4pPr marL="925830" indent="0">
              <a:buNone/>
              <a:defRPr sz="1100" b="1"/>
            </a:lvl4pPr>
            <a:lvl5pPr marL="1234440" indent="0">
              <a:buNone/>
              <a:defRPr sz="1100" b="1"/>
            </a:lvl5pPr>
            <a:lvl6pPr marL="1543050" indent="0">
              <a:buNone/>
              <a:defRPr sz="1100" b="1"/>
            </a:lvl6pPr>
            <a:lvl7pPr marL="1851660" indent="0">
              <a:buNone/>
              <a:defRPr sz="1100" b="1"/>
            </a:lvl7pPr>
            <a:lvl8pPr marL="2160270" indent="0">
              <a:buNone/>
              <a:defRPr sz="1100" b="1"/>
            </a:lvl8pPr>
            <a:lvl9pPr marL="2468880" indent="0">
              <a:buNone/>
              <a:defRPr sz="1100" b="1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3511188" y="1233436"/>
            <a:ext cx="3055189" cy="2240893"/>
          </a:xfrm>
        </p:spPr>
        <p:txBody>
          <a:bodyPr>
            <a:normAutofit/>
          </a:bodyPr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12.4.2021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12.4.2021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12.4.2021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59643" y="569901"/>
            <a:ext cx="2273992" cy="659033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716434" y="569901"/>
            <a:ext cx="3863986" cy="3319474"/>
          </a:xfrm>
        </p:spPr>
        <p:txBody>
          <a:bodyPr>
            <a:normAutofit/>
          </a:bodyPr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359643" y="1228934"/>
            <a:ext cx="2273992" cy="2660441"/>
          </a:xfrm>
        </p:spPr>
        <p:txBody>
          <a:bodyPr/>
          <a:lstStyle>
            <a:lvl1pPr marL="0" indent="0">
              <a:buNone/>
              <a:defRPr sz="900"/>
            </a:lvl1pPr>
            <a:lvl2pPr marL="308610" indent="0">
              <a:buNone/>
              <a:defRPr sz="800"/>
            </a:lvl2pPr>
            <a:lvl3pPr marL="617220" indent="0">
              <a:buNone/>
              <a:defRPr sz="700"/>
            </a:lvl3pPr>
            <a:lvl4pPr marL="925830" indent="0">
              <a:buNone/>
              <a:defRPr sz="600"/>
            </a:lvl4pPr>
            <a:lvl5pPr marL="1234440" indent="0">
              <a:buNone/>
              <a:defRPr sz="600"/>
            </a:lvl5pPr>
            <a:lvl6pPr marL="1543050" indent="0">
              <a:buNone/>
              <a:defRPr sz="600"/>
            </a:lvl6pPr>
            <a:lvl7pPr marL="1851660" indent="0">
              <a:buNone/>
              <a:defRPr sz="600"/>
            </a:lvl7pPr>
            <a:lvl8pPr marL="2160270" indent="0">
              <a:buNone/>
              <a:defRPr sz="600"/>
            </a:lvl8pPr>
            <a:lvl9pPr marL="2468880" indent="0">
              <a:buNone/>
              <a:defRPr sz="6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12.4.2021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354795" y="2722562"/>
            <a:ext cx="4147185" cy="321414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354795" y="648543"/>
            <a:ext cx="4147185" cy="2032605"/>
          </a:xfrm>
        </p:spPr>
        <p:txBody>
          <a:bodyPr/>
          <a:lstStyle>
            <a:lvl1pPr marL="0" indent="0">
              <a:buNone/>
              <a:defRPr sz="2200"/>
            </a:lvl1pPr>
            <a:lvl2pPr marL="308610" indent="0">
              <a:buNone/>
              <a:defRPr sz="1900"/>
            </a:lvl2pPr>
            <a:lvl3pPr marL="617220" indent="0">
              <a:buNone/>
              <a:defRPr sz="1600"/>
            </a:lvl3pPr>
            <a:lvl4pPr marL="925830" indent="0">
              <a:buNone/>
              <a:defRPr sz="1400"/>
            </a:lvl4pPr>
            <a:lvl5pPr marL="1234440" indent="0">
              <a:buNone/>
              <a:defRPr sz="1400"/>
            </a:lvl5pPr>
            <a:lvl6pPr marL="1543050" indent="0">
              <a:buNone/>
              <a:defRPr sz="1400"/>
            </a:lvl6pPr>
            <a:lvl7pPr marL="1851660" indent="0">
              <a:buNone/>
              <a:defRPr sz="1400"/>
            </a:lvl7pPr>
            <a:lvl8pPr marL="2160270" indent="0">
              <a:buNone/>
              <a:defRPr sz="1400"/>
            </a:lvl8pPr>
            <a:lvl9pPr marL="2468880" indent="0">
              <a:buNone/>
              <a:defRPr sz="14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354795" y="3043976"/>
            <a:ext cx="4147185" cy="456461"/>
          </a:xfrm>
        </p:spPr>
        <p:txBody>
          <a:bodyPr/>
          <a:lstStyle>
            <a:lvl1pPr marL="0" indent="0">
              <a:buNone/>
              <a:defRPr sz="900"/>
            </a:lvl1pPr>
            <a:lvl2pPr marL="308610" indent="0">
              <a:buNone/>
              <a:defRPr sz="800"/>
            </a:lvl2pPr>
            <a:lvl3pPr marL="617220" indent="0">
              <a:buNone/>
              <a:defRPr sz="700"/>
            </a:lvl3pPr>
            <a:lvl4pPr marL="925830" indent="0">
              <a:buNone/>
              <a:defRPr sz="600"/>
            </a:lvl4pPr>
            <a:lvl5pPr marL="1234440" indent="0">
              <a:buNone/>
              <a:defRPr sz="600"/>
            </a:lvl5pPr>
            <a:lvl6pPr marL="1543050" indent="0">
              <a:buNone/>
              <a:defRPr sz="600"/>
            </a:lvl6pPr>
            <a:lvl7pPr marL="1851660" indent="0">
              <a:buNone/>
              <a:defRPr sz="600"/>
            </a:lvl7pPr>
            <a:lvl8pPr marL="2160270" indent="0">
              <a:buNone/>
              <a:defRPr sz="600"/>
            </a:lvl8pPr>
            <a:lvl9pPr marL="2468880" indent="0">
              <a:buNone/>
              <a:defRPr sz="6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12.4.2021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isällön paikkamerkki 3">
            <a:extLst>
              <a:ext uri="{FF2B5EF4-FFF2-40B4-BE49-F238E27FC236}">
                <a16:creationId xmlns:a16="http://schemas.microsoft.com/office/drawing/2014/main" id="{04663932-ED26-4E09-85BE-E5C4186502B3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87" y="3458"/>
            <a:ext cx="6900797" cy="3882459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359643" y="720551"/>
            <a:ext cx="6220778" cy="648229"/>
          </a:xfrm>
          <a:prstGeom prst="rect">
            <a:avLst/>
          </a:prstGeom>
        </p:spPr>
        <p:txBody>
          <a:bodyPr vert="horz" lIns="61722" tIns="30861" rIns="61722" bIns="30861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359643" y="1472317"/>
            <a:ext cx="6220778" cy="2566808"/>
          </a:xfrm>
          <a:prstGeom prst="rect">
            <a:avLst/>
          </a:prstGeom>
        </p:spPr>
        <p:txBody>
          <a:bodyPr vert="horz" lIns="61722" tIns="30861" rIns="61722" bIns="30861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345599" y="3604875"/>
            <a:ext cx="1612794" cy="207073"/>
          </a:xfrm>
          <a:prstGeom prst="rect">
            <a:avLst/>
          </a:prstGeom>
        </p:spPr>
        <p:txBody>
          <a:bodyPr vert="horz" lIns="61722" tIns="30861" rIns="61722" bIns="30861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B6365-AF50-4A70-A927-54C40DBA1E99}" type="datetimeFigureOut">
              <a:rPr lang="fi-FI" smtClean="0"/>
              <a:pPr/>
              <a:t>12.4.2021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2361592" y="3604875"/>
            <a:ext cx="2188792" cy="207073"/>
          </a:xfrm>
          <a:prstGeom prst="rect">
            <a:avLst/>
          </a:prstGeom>
        </p:spPr>
        <p:txBody>
          <a:bodyPr vert="horz" lIns="61722" tIns="30861" rIns="61722" bIns="30861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4953582" y="3604875"/>
            <a:ext cx="1612794" cy="207073"/>
          </a:xfrm>
          <a:prstGeom prst="rect">
            <a:avLst/>
          </a:prstGeom>
        </p:spPr>
        <p:txBody>
          <a:bodyPr vert="horz" lIns="61722" tIns="30861" rIns="61722" bIns="30861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6A181-624F-435C-8456-C8547D1C469A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17220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1458" indent="-231458" algn="l" defTabSz="617220" rtl="0" eaLnBrk="1" latinLnBrk="0" hangingPunct="1">
        <a:spcBef>
          <a:spcPct val="20000"/>
        </a:spcBef>
        <a:buFont typeface="Arial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501491" indent="-192881" algn="l" defTabSz="617220" rtl="0" eaLnBrk="1" latinLnBrk="0" hangingPunct="1">
        <a:spcBef>
          <a:spcPct val="20000"/>
        </a:spcBef>
        <a:buFont typeface="Arial" pitchFamily="34" charset="0"/>
        <a:buChar char="–"/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77152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1080135" indent="-154305" algn="l" defTabSz="617220" rtl="0" eaLnBrk="1" latinLnBrk="0" hangingPunct="1">
        <a:spcBef>
          <a:spcPct val="20000"/>
        </a:spcBef>
        <a:buFont typeface="Arial" pitchFamily="34" charset="0"/>
        <a:buChar char="–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1388745" indent="-154305" algn="l" defTabSz="617220" rtl="0" eaLnBrk="1" latinLnBrk="0" hangingPunct="1">
        <a:spcBef>
          <a:spcPct val="20000"/>
        </a:spcBef>
        <a:buFont typeface="Arial" pitchFamily="34" charset="0"/>
        <a:buChar char="»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69735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0596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1457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62318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861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1722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2583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3444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4305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5166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6027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-1540"/>
            <a:ext cx="6900798" cy="3882459"/>
          </a:xfrm>
          <a:prstGeom prst="rect">
            <a:avLst/>
          </a:prstGeom>
        </p:spPr>
      </p:pic>
      <p:sp>
        <p:nvSpPr>
          <p:cNvPr id="3" name="Tekstikehys 2"/>
          <p:cNvSpPr txBox="1"/>
          <p:nvPr/>
        </p:nvSpPr>
        <p:spPr>
          <a:xfrm>
            <a:off x="393473" y="1584647"/>
            <a:ext cx="6113854" cy="570156"/>
          </a:xfrm>
          <a:prstGeom prst="rect">
            <a:avLst/>
          </a:prstGeom>
          <a:noFill/>
        </p:spPr>
        <p:txBody>
          <a:bodyPr wrap="square" lIns="61722" tIns="30861" rIns="61722" bIns="30861" rtlCol="0">
            <a:spAutoFit/>
          </a:bodyPr>
          <a:lstStyle/>
          <a:p>
            <a:pPr algn="ctr"/>
            <a:r>
              <a:rPr lang="fi-FI" sz="2400" dirty="0">
                <a:solidFill>
                  <a:schemeClr val="bg1"/>
                </a:solidFill>
                <a:latin typeface="Oswald Regular" pitchFamily="2" charset="0"/>
                <a:ea typeface="Open Sans" pitchFamily="34" charset="0"/>
                <a:cs typeface="Open Sans" pitchFamily="34" charset="0"/>
              </a:rPr>
              <a:t>Esityksen nimi/name of presentation</a:t>
            </a:r>
            <a:endParaRPr lang="fi-FI" sz="2400" dirty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algn="ctr"/>
            <a:r>
              <a:rPr lang="fi-FI" sz="900" b="1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Name, Company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isällön paikkamerkki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87" y="3458"/>
            <a:ext cx="6900797" cy="3882459"/>
          </a:xfrm>
        </p:spPr>
      </p:pic>
      <p:sp>
        <p:nvSpPr>
          <p:cNvPr id="5" name="Tekstikehys 4"/>
          <p:cNvSpPr txBox="1"/>
          <p:nvPr/>
        </p:nvSpPr>
        <p:spPr>
          <a:xfrm>
            <a:off x="1061022" y="1080591"/>
            <a:ext cx="4822452" cy="939488"/>
          </a:xfrm>
          <a:prstGeom prst="rect">
            <a:avLst/>
          </a:prstGeom>
          <a:noFill/>
        </p:spPr>
        <p:txBody>
          <a:bodyPr wrap="square" lIns="61722" tIns="30861" rIns="61722" bIns="30861" rtlCol="0">
            <a:spAutoFit/>
          </a:bodyPr>
          <a:lstStyle/>
          <a:p>
            <a:pPr algn="ctr"/>
            <a:r>
              <a:rPr lang="fi-FI" sz="2200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sz="2200" dirty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2200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sz="2200" dirty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2200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dolor</a:t>
            </a:r>
            <a:endParaRPr lang="fi-FI" sz="2200" dirty="0">
              <a:latin typeface="Oswald Regular" pitchFamily="2" charset="0"/>
              <a:ea typeface="Open Sans" pitchFamily="34" charset="0"/>
              <a:cs typeface="Open Sans" pitchFamily="34" charset="0"/>
            </a:endParaRPr>
          </a:p>
          <a:p>
            <a:pPr algn="ctr"/>
            <a:endParaRPr lang="fi-FI" sz="8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algn="ctr"/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dolor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sit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adipiscing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elit,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sed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eiusmod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tempor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incididunt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labore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et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dolore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magna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aliqua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enim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ad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minim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veniam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quis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nostrud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exercitation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ullamco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laboris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nisi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aliquip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ex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ea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commodo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consequat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isällön paikkamerkki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87" y="3458"/>
            <a:ext cx="6900797" cy="3882459"/>
          </a:xfrm>
          <a:prstGeom prst="rect">
            <a:avLst/>
          </a:prstGeom>
        </p:spPr>
      </p:pic>
      <p:sp>
        <p:nvSpPr>
          <p:cNvPr id="13" name="Alaotsikko 2"/>
          <p:cNvSpPr txBox="1">
            <a:spLocks/>
          </p:cNvSpPr>
          <p:nvPr/>
        </p:nvSpPr>
        <p:spPr bwMode="auto">
          <a:xfrm>
            <a:off x="575667" y="1008583"/>
            <a:ext cx="5878835" cy="1929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231458" indent="-231458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defRPr/>
            </a:pPr>
            <a:endParaRPr lang="en-US" sz="900" baseline="300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231458" indent="-231458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endParaRPr lang="en-US" sz="9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231458" indent="-231458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</a:t>
            </a:r>
          </a:p>
          <a:p>
            <a:pPr marL="231458" indent="-231458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lisää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teksti</a:t>
            </a:r>
            <a:endParaRPr lang="en-US" sz="9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231458" indent="-231458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</a:t>
            </a:r>
          </a:p>
          <a:p>
            <a:pPr marL="231458" indent="-231458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</a:t>
            </a:r>
          </a:p>
          <a:p>
            <a:pPr marL="231458" indent="-231458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defRPr/>
            </a:pPr>
            <a:endParaRPr lang="en-US" sz="9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14" name="Tekstikehys 13"/>
          <p:cNvSpPr txBox="1"/>
          <p:nvPr/>
        </p:nvSpPr>
        <p:spPr>
          <a:xfrm>
            <a:off x="521236" y="609872"/>
            <a:ext cx="4876883" cy="400879"/>
          </a:xfrm>
          <a:prstGeom prst="rect">
            <a:avLst/>
          </a:prstGeom>
          <a:noFill/>
        </p:spPr>
        <p:txBody>
          <a:bodyPr wrap="square" lIns="61722" tIns="30861" rIns="61722" bIns="30861" rtlCol="0">
            <a:spAutoFit/>
          </a:bodyPr>
          <a:lstStyle/>
          <a:p>
            <a:r>
              <a:rPr lang="fi-FI" sz="2200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sz="2200" dirty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2200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sz="2200" dirty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2200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dolor</a:t>
            </a:r>
            <a:endParaRPr lang="fi-FI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Sisällön paikkamerkki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87" y="3458"/>
            <a:ext cx="6900797" cy="3882459"/>
          </a:xfrm>
        </p:spPr>
      </p:pic>
      <p:sp>
        <p:nvSpPr>
          <p:cNvPr id="13" name="Alaotsikko 2"/>
          <p:cNvSpPr txBox="1">
            <a:spLocks/>
          </p:cNvSpPr>
          <p:nvPr/>
        </p:nvSpPr>
        <p:spPr bwMode="auto">
          <a:xfrm>
            <a:off x="571142" y="1080591"/>
            <a:ext cx="5878835" cy="2089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dolor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sit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adipiscing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elit,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sed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eiusmod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tempor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incididunt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labore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et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dolore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magna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aliqua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enim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minim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veniam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quis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nostrud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exercitation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ullamco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laboris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nisi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aliquip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ex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ea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commodo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consequat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</a:p>
          <a:p>
            <a:endParaRPr lang="fi-FI" sz="9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dolor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sit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adipiscing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elit,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sed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eiusmod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tempor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incididunt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labore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et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dolore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magna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aliqua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enim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minim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veniam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quis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nostrud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exercitation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ullamco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laboris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nisi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aliquip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ex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ea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commodo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consequat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</a:p>
          <a:p>
            <a:pPr marL="231458" indent="-231458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defRPr/>
            </a:pPr>
            <a:endParaRPr lang="en-US" sz="900" baseline="30000" dirty="0"/>
          </a:p>
          <a:p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dolor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sit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adipiscing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elit,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sed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eiusmod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tempor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incididunt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labore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et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dolore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magna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aliqua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enim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minim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veniam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quis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nostrud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exercitation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ullamco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laboris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nisi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aliquip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ex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ea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commodo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consequat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</a:p>
          <a:p>
            <a:endParaRPr lang="fi-FI" sz="9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dolor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sit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adipiscing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elit,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sed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eiusmod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tempor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incididunt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labore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et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dolore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magna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aliqua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enim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minim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veniam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quis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nostrud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exercitation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ullamco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laboris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nisi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aliquip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ex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ea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commodo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consequat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</a:p>
          <a:p>
            <a:endParaRPr lang="fi-FI" sz="9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endParaRPr lang="fi-FI" sz="9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231458" indent="-231458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defRPr/>
            </a:pPr>
            <a:endParaRPr lang="en-US" sz="900" dirty="0"/>
          </a:p>
          <a:p>
            <a:pPr marL="231458" indent="-231458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defRPr/>
            </a:pPr>
            <a:endParaRPr lang="en-US" sz="900" dirty="0"/>
          </a:p>
        </p:txBody>
      </p:sp>
      <p:sp>
        <p:nvSpPr>
          <p:cNvPr id="5" name="Tekstikehys 4"/>
          <p:cNvSpPr txBox="1"/>
          <p:nvPr/>
        </p:nvSpPr>
        <p:spPr>
          <a:xfrm>
            <a:off x="521236" y="609872"/>
            <a:ext cx="4876883" cy="400879"/>
          </a:xfrm>
          <a:prstGeom prst="rect">
            <a:avLst/>
          </a:prstGeom>
          <a:noFill/>
        </p:spPr>
        <p:txBody>
          <a:bodyPr wrap="square" lIns="61722" tIns="30861" rIns="61722" bIns="30861" rtlCol="0">
            <a:spAutoFit/>
          </a:bodyPr>
          <a:lstStyle/>
          <a:p>
            <a:r>
              <a:rPr lang="fi-FI" sz="2200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sz="2200" dirty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2200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sz="2200" dirty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2200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dolor</a:t>
            </a:r>
            <a:endParaRPr lang="fi-FI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Sisällön paikkamerkki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87" y="3458"/>
            <a:ext cx="6900797" cy="3882459"/>
          </a:xfrm>
          <a:prstGeom prst="rect">
            <a:avLst/>
          </a:prstGeom>
        </p:spPr>
      </p:pic>
      <p:sp>
        <p:nvSpPr>
          <p:cNvPr id="10" name="Tekstin paikkamerkki 9"/>
          <p:cNvSpPr>
            <a:spLocks noGrp="1"/>
          </p:cNvSpPr>
          <p:nvPr>
            <p:ph type="body" idx="1"/>
          </p:nvPr>
        </p:nvSpPr>
        <p:spPr>
          <a:xfrm>
            <a:off x="359643" y="648543"/>
            <a:ext cx="3053989" cy="362828"/>
          </a:xfrm>
        </p:spPr>
        <p:txBody>
          <a:bodyPr/>
          <a:lstStyle/>
          <a:p>
            <a:r>
              <a:rPr lang="fi-FI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dirty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dirty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dolor</a:t>
            </a:r>
            <a:endParaRPr lang="fi-FI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11" name="Sisällön paikkamerkki 10"/>
          <p:cNvSpPr>
            <a:spLocks noGrp="1"/>
          </p:cNvSpPr>
          <p:nvPr>
            <p:ph sz="half" idx="2"/>
          </p:nvPr>
        </p:nvSpPr>
        <p:spPr>
          <a:xfrm>
            <a:off x="359643" y="1011371"/>
            <a:ext cx="3053989" cy="2240893"/>
          </a:xfrm>
        </p:spPr>
        <p:txBody>
          <a:bodyPr>
            <a:norm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endParaRPr lang="en-US" sz="9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endParaRPr lang="en-US" sz="9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endParaRPr lang="fi-FI" sz="900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3"/>
          </p:nvPr>
        </p:nvSpPr>
        <p:spPr>
          <a:xfrm>
            <a:off x="3525232" y="648543"/>
            <a:ext cx="3055189" cy="362828"/>
          </a:xfrm>
        </p:spPr>
        <p:txBody>
          <a:bodyPr/>
          <a:lstStyle/>
          <a:p>
            <a:r>
              <a:rPr lang="fi-FI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dirty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dirty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dolor</a:t>
            </a:r>
            <a:endParaRPr lang="fi-FI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13" name="Sisällön paikkamerkki 12"/>
          <p:cNvSpPr>
            <a:spLocks noGrp="1"/>
          </p:cNvSpPr>
          <p:nvPr>
            <p:ph sz="quarter" idx="4"/>
          </p:nvPr>
        </p:nvSpPr>
        <p:spPr>
          <a:xfrm>
            <a:off x="3525232" y="1011371"/>
            <a:ext cx="3055189" cy="2240893"/>
          </a:xfrm>
        </p:spPr>
        <p:txBody>
          <a:bodyPr>
            <a:norm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endParaRPr lang="en-US" sz="9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endParaRPr lang="en-US" sz="9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</a:t>
            </a:r>
          </a:p>
          <a:p>
            <a:endParaRPr lang="fi-FI" sz="900" dirty="0"/>
          </a:p>
          <a:p>
            <a:endParaRPr lang="fi-FI" sz="9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223739" y="1584647"/>
            <a:ext cx="4147185" cy="864096"/>
          </a:xfrm>
        </p:spPr>
        <p:txBody>
          <a:bodyPr>
            <a:noAutofit/>
          </a:bodyPr>
          <a:lstStyle/>
          <a:p>
            <a:pPr algn="ctr"/>
            <a:br>
              <a:rPr lang="fi-FI" sz="4000" dirty="0">
                <a:latin typeface="Open Sans" pitchFamily="34" charset="0"/>
                <a:ea typeface="Open Sans" pitchFamily="34" charset="0"/>
                <a:cs typeface="Open Sans" pitchFamily="34" charset="0"/>
              </a:rPr>
            </a:br>
            <a:br>
              <a:rPr lang="fi-FI" sz="4000" dirty="0">
                <a:latin typeface="Open Sans" pitchFamily="34" charset="0"/>
                <a:ea typeface="Open Sans" pitchFamily="34" charset="0"/>
                <a:cs typeface="Open Sans" pitchFamily="34" charset="0"/>
              </a:rPr>
            </a:br>
            <a:br>
              <a:rPr lang="fi-FI" sz="4000" dirty="0">
                <a:latin typeface="Open Sans" pitchFamily="34" charset="0"/>
                <a:ea typeface="Open Sans" pitchFamily="34" charset="0"/>
                <a:cs typeface="Open Sans" pitchFamily="34" charset="0"/>
              </a:rPr>
            </a:br>
            <a:br>
              <a:rPr lang="fi-FI" sz="4000" dirty="0">
                <a:latin typeface="Open Sans" pitchFamily="34" charset="0"/>
                <a:ea typeface="Open Sans" pitchFamily="34" charset="0"/>
                <a:cs typeface="Open Sans" pitchFamily="34" charset="0"/>
              </a:rPr>
            </a:br>
            <a:br>
              <a:rPr lang="fi-FI" sz="4000" dirty="0">
                <a:latin typeface="Open Sans" pitchFamily="34" charset="0"/>
                <a:ea typeface="Open Sans" pitchFamily="34" charset="0"/>
                <a:cs typeface="Open Sans" pitchFamily="34" charset="0"/>
              </a:rPr>
            </a:br>
            <a:br>
              <a:rPr lang="fi-FI" sz="4000" dirty="0">
                <a:latin typeface="Open Sans" pitchFamily="34" charset="0"/>
                <a:ea typeface="Open Sans" pitchFamily="34" charset="0"/>
                <a:cs typeface="Open Sans" pitchFamily="34" charset="0"/>
              </a:rPr>
            </a:br>
            <a:r>
              <a:rPr lang="fi-FI" sz="4000" b="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Kiitos!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ukautettu 1">
      <a:majorFont>
        <a:latin typeface="Oswald Regular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386</Words>
  <Application>Microsoft Office PowerPoint</Application>
  <PresentationFormat>Custom</PresentationFormat>
  <Paragraphs>33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Open Sans</vt:lpstr>
      <vt:lpstr>Oswald Regular</vt:lpstr>
      <vt:lpstr>Wingdings</vt:lpstr>
      <vt:lpstr>Office-teema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Kiitos!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Suomen Automaatioseura</dc:creator>
  <cp:lastModifiedBy>Anu Randén-Siippainen</cp:lastModifiedBy>
  <cp:revision>26</cp:revision>
  <dcterms:created xsi:type="dcterms:W3CDTF">2017-03-02T15:46:29Z</dcterms:created>
  <dcterms:modified xsi:type="dcterms:W3CDTF">2021-04-12T08:33:32Z</dcterms:modified>
</cp:coreProperties>
</file>