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1" d="100"/>
          <a:sy n="181" d="100"/>
        </p:scale>
        <p:origin x="162" y="306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8398" y="1208227"/>
            <a:ext cx="5875179" cy="83369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322567"/>
            <a:ext cx="6220778" cy="2566808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45599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13587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5599" y="870608"/>
            <a:ext cx="30539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5599" y="1233436"/>
            <a:ext cx="3053989" cy="2240893"/>
          </a:xfrm>
        </p:spPr>
        <p:txBody>
          <a:bodyPr>
            <a:no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511188" y="870608"/>
            <a:ext cx="30551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511188" y="1233436"/>
            <a:ext cx="3055189" cy="2240893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69901"/>
            <a:ext cx="2273992" cy="65903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16434" y="569901"/>
            <a:ext cx="3863986" cy="331947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59643" y="1228934"/>
            <a:ext cx="2273992" cy="266044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54795" y="648543"/>
            <a:ext cx="4147185" cy="20326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isällön paikkamerkki 3">
            <a:extLst>
              <a:ext uri="{FF2B5EF4-FFF2-40B4-BE49-F238E27FC236}">
                <a16:creationId xmlns:a16="http://schemas.microsoft.com/office/drawing/2014/main" id="{04663932-ED26-4E09-85BE-E5C4186502B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59643" y="720551"/>
            <a:ext cx="6220778" cy="648229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9643" y="1472317"/>
            <a:ext cx="6220778" cy="2566808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5599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365-AF50-4A70-A927-54C40DBA1E99}" type="datetimeFigureOut">
              <a:rPr lang="fi-FI" smtClean="0"/>
              <a:pPr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61592" y="3604875"/>
            <a:ext cx="2188792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53582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540"/>
            <a:ext cx="6900797" cy="3882459"/>
          </a:xfrm>
          <a:prstGeom prst="rect">
            <a:avLst/>
          </a:prstGeom>
        </p:spPr>
      </p:pic>
      <p:sp>
        <p:nvSpPr>
          <p:cNvPr id="3" name="Tekstikehys 2"/>
          <p:cNvSpPr txBox="1"/>
          <p:nvPr/>
        </p:nvSpPr>
        <p:spPr>
          <a:xfrm>
            <a:off x="393473" y="1584647"/>
            <a:ext cx="6113854" cy="570156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Esityksen nimi/name of presentation</a:t>
            </a:r>
            <a:endParaRPr lang="fi-FI" sz="24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Name,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</p:spPr>
      </p:pic>
      <p:sp>
        <p:nvSpPr>
          <p:cNvPr id="5" name="Tekstikehys 4"/>
          <p:cNvSpPr txBox="1"/>
          <p:nvPr/>
        </p:nvSpPr>
        <p:spPr>
          <a:xfrm>
            <a:off x="1061022" y="1080591"/>
            <a:ext cx="4822452" cy="939488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sz="2200" dirty="0">
              <a:latin typeface="Oswald Regular" pitchFamily="2" charset="0"/>
              <a:ea typeface="Open Sans" pitchFamily="34" charset="0"/>
              <a:cs typeface="Open Sans" pitchFamily="34" charset="0"/>
            </a:endParaRPr>
          </a:p>
          <a:p>
            <a:pPr algn="ctr"/>
            <a:endParaRPr lang="fi-FI" sz="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isällön paikkamerkki 3">
            <a:extLst>
              <a:ext uri="{FF2B5EF4-FFF2-40B4-BE49-F238E27FC236}">
                <a16:creationId xmlns:a16="http://schemas.microsoft.com/office/drawing/2014/main" id="{9C7DD287-7896-30E4-7950-E891DAF3C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5667" y="1008583"/>
            <a:ext cx="5878835" cy="192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lisää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teksti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E5E68498-97CD-51A5-1A35-B851481539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1142" y="1080591"/>
            <a:ext cx="5878835" cy="208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/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</p:txBody>
      </p:sp>
      <p:sp>
        <p:nvSpPr>
          <p:cNvPr id="5" name="Tekstikehys 4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B561EE-8E4F-012A-8586-7F5FE744B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isällön paikkamerkki 3">
            <a:extLst>
              <a:ext uri="{FF2B5EF4-FFF2-40B4-BE49-F238E27FC236}">
                <a16:creationId xmlns:a16="http://schemas.microsoft.com/office/drawing/2014/main" id="{B1FCCFD5-72D8-C736-8833-68CFDC3BBF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10" name="Tekstin paikkamerkki 9"/>
          <p:cNvSpPr>
            <a:spLocks noGrp="1"/>
          </p:cNvSpPr>
          <p:nvPr>
            <p:ph type="body" idx="1"/>
          </p:nvPr>
        </p:nvSpPr>
        <p:spPr>
          <a:xfrm>
            <a:off x="359643" y="648543"/>
            <a:ext cx="30539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>
          <a:xfrm>
            <a:off x="359643" y="1011371"/>
            <a:ext cx="30539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3"/>
          </p:nvPr>
        </p:nvSpPr>
        <p:spPr>
          <a:xfrm>
            <a:off x="3525232" y="648543"/>
            <a:ext cx="30551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3525232" y="1011371"/>
            <a:ext cx="30551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endParaRPr lang="fi-FI" sz="900" dirty="0"/>
          </a:p>
          <a:p>
            <a:endParaRPr lang="fi-FI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isällön paikkamerkki 3">
            <a:extLst>
              <a:ext uri="{FF2B5EF4-FFF2-40B4-BE49-F238E27FC236}">
                <a16:creationId xmlns:a16="http://schemas.microsoft.com/office/drawing/2014/main" id="{4A2312EC-376E-948B-EFD7-08BD094344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2159" y="2679769"/>
            <a:ext cx="4147185" cy="321414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5" name="Kuvan paikkamerkki 4" descr="shutterstock_160408913 copy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1006383" y="720551"/>
            <a:ext cx="5015060" cy="1872208"/>
          </a:xfrm>
        </p:spPr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952159" y="3001183"/>
            <a:ext cx="4147185" cy="456461"/>
          </a:xfrm>
        </p:spPr>
        <p:txBody>
          <a:bodyPr/>
          <a:lstStyle/>
          <a:p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fi-FI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8" y="3457"/>
            <a:ext cx="6900798" cy="38824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385</Words>
  <Application>Microsoft Office PowerPoint</Application>
  <PresentationFormat>Mukautettu</PresentationFormat>
  <Paragraphs>33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Open Sans</vt:lpstr>
      <vt:lpstr>Oswald Regular</vt:lpstr>
      <vt:lpstr>Wingdings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Lorem ipsum dolor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Suomen Automaatioseura</dc:creator>
  <cp:lastModifiedBy>atte Kalke</cp:lastModifiedBy>
  <cp:revision>25</cp:revision>
  <dcterms:created xsi:type="dcterms:W3CDTF">2017-03-02T15:46:29Z</dcterms:created>
  <dcterms:modified xsi:type="dcterms:W3CDTF">2023-03-06T11:50:42Z</dcterms:modified>
</cp:coreProperties>
</file>