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5" r:id="rId2"/>
    <p:sldId id="267" r:id="rId3"/>
    <p:sldId id="271" r:id="rId4"/>
    <p:sldId id="272" r:id="rId5"/>
    <p:sldId id="270" r:id="rId6"/>
  </p:sldIdLst>
  <p:sldSz cx="6911975" cy="3889375"/>
  <p:notesSz cx="6858000" cy="9144000"/>
  <p:defaultTextStyle>
    <a:defPPr>
      <a:defRPr lang="fi-FI"/>
    </a:defPPr>
    <a:lvl1pPr marL="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0861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1722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2583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3444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4305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5166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6027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46888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25">
          <p15:clr>
            <a:srgbClr val="A4A3A4"/>
          </p15:clr>
        </p15:guide>
        <p15:guide id="2" pos="217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2A43"/>
    <a:srgbClr val="007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4660"/>
  </p:normalViewPr>
  <p:slideViewPr>
    <p:cSldViewPr>
      <p:cViewPr varScale="1">
        <p:scale>
          <a:sx n="132" d="100"/>
          <a:sy n="132" d="100"/>
        </p:scale>
        <p:origin x="288" y="34"/>
      </p:cViewPr>
      <p:guideLst>
        <p:guide orient="horz" pos="1225"/>
        <p:guide pos="21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D0D24-DAF5-4BC8-8216-7B0B4813A5BD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F735B-81C1-44DC-8612-0A27E7921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0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3">
            <a:extLst>
              <a:ext uri="{FF2B5EF4-FFF2-40B4-BE49-F238E27FC236}">
                <a16:creationId xmlns:a16="http://schemas.microsoft.com/office/drawing/2014/main" id="{582A5676-3D67-4F55-BDBE-66D85C5C10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372" y="-596"/>
            <a:ext cx="6913064" cy="3889361"/>
          </a:xfrm>
          <a:prstGeom prst="rect">
            <a:avLst/>
          </a:prstGeom>
        </p:spPr>
      </p:pic>
      <p:sp>
        <p:nvSpPr>
          <p:cNvPr id="9" name="Tekstin paikkamerkki 3">
            <a:extLst>
              <a:ext uri="{FF2B5EF4-FFF2-40B4-BE49-F238E27FC236}">
                <a16:creationId xmlns:a16="http://schemas.microsoft.com/office/drawing/2014/main" id="{7613D745-DA62-46E8-9AE5-31AFEFF50DD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240403" y="1224607"/>
            <a:ext cx="4147185" cy="86409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fi-FI" dirty="0"/>
              <a:t>Presentation </a:t>
            </a:r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10" name="Tekstin paikkamerkki 3">
            <a:extLst>
              <a:ext uri="{FF2B5EF4-FFF2-40B4-BE49-F238E27FC236}">
                <a16:creationId xmlns:a16="http://schemas.microsoft.com/office/drawing/2014/main" id="{785AA96F-0CAF-4D79-BA59-BE7752DE65FD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1240403" y="2160711"/>
            <a:ext cx="4147185" cy="792088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fi-FI" dirty="0" err="1"/>
              <a:t>Name</a:t>
            </a:r>
            <a:r>
              <a:rPr lang="fi-FI" dirty="0"/>
              <a:t>, </a:t>
            </a:r>
            <a:r>
              <a:rPr lang="fi-FI" dirty="0" err="1"/>
              <a:t>organization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548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, 2 headlines, right domin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215627" y="1008583"/>
            <a:ext cx="2088232" cy="244827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endParaRPr lang="fi-FI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E64DD5DC-05B5-4D13-8164-246DBC46A237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411872" y="1008583"/>
            <a:ext cx="4284477" cy="244827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</p:txBody>
      </p:sp>
      <p:sp>
        <p:nvSpPr>
          <p:cNvPr id="6" name="Tekstin paikkamerkki 2">
            <a:extLst>
              <a:ext uri="{FF2B5EF4-FFF2-40B4-BE49-F238E27FC236}">
                <a16:creationId xmlns:a16="http://schemas.microsoft.com/office/drawing/2014/main" id="{8D980807-3043-4D3C-81D4-A66CD514BCF4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215627" y="502855"/>
            <a:ext cx="2088232" cy="433719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 err="1"/>
              <a:t>Headline</a:t>
            </a:r>
            <a:endParaRPr lang="fi-FI" dirty="0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3CFEFFA1-A4B8-41EF-A41B-3C8AD774D03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2411872" y="502855"/>
            <a:ext cx="4284477" cy="433719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 err="1"/>
              <a:t>Headline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53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, left headline, right domin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215627" y="1008583"/>
            <a:ext cx="2088232" cy="244827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endParaRPr lang="fi-FI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E64DD5DC-05B5-4D13-8164-246DBC46A237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411872" y="504527"/>
            <a:ext cx="4284477" cy="295232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</p:txBody>
      </p:sp>
      <p:sp>
        <p:nvSpPr>
          <p:cNvPr id="6" name="Tekstin paikkamerkki 2">
            <a:extLst>
              <a:ext uri="{FF2B5EF4-FFF2-40B4-BE49-F238E27FC236}">
                <a16:creationId xmlns:a16="http://schemas.microsoft.com/office/drawing/2014/main" id="{8D980807-3043-4D3C-81D4-A66CD514BCF4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215627" y="502855"/>
            <a:ext cx="2088232" cy="433719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 err="1"/>
              <a:t>Headline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65143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, 1 headline, left domin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215626" y="1008583"/>
            <a:ext cx="4284477" cy="244827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</p:txBody>
      </p:sp>
      <p:sp>
        <p:nvSpPr>
          <p:cNvPr id="10" name="Otsikon paikkamerkki 1">
            <a:extLst>
              <a:ext uri="{FF2B5EF4-FFF2-40B4-BE49-F238E27FC236}">
                <a16:creationId xmlns:a16="http://schemas.microsoft.com/office/drawing/2014/main" id="{2DC627CB-7742-4AA5-8A63-25C0BCFE80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627" y="504528"/>
            <a:ext cx="6480720" cy="432047"/>
          </a:xfrm>
          <a:prstGeom prst="rect">
            <a:avLst/>
          </a:prstGeom>
        </p:spPr>
        <p:txBody>
          <a:bodyPr vert="horz" lIns="61722" tIns="30861" rIns="61722" bIns="30861" rtlCol="0" anchor="ctr">
            <a:normAutofit/>
          </a:bodyPr>
          <a:lstStyle>
            <a:lvl1pPr>
              <a:defRPr/>
            </a:lvl1pPr>
          </a:lstStyle>
          <a:p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headline</a:t>
            </a:r>
            <a:endParaRPr lang="fi-FI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E64DD5DC-05B5-4D13-8164-246DBC46A237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08117" y="1008583"/>
            <a:ext cx="2088232" cy="244827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2164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, 2 headlines, left domin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215626" y="1008583"/>
            <a:ext cx="4284476" cy="244827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E64DD5DC-05B5-4D13-8164-246DBC46A237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08117" y="1008583"/>
            <a:ext cx="2088232" cy="244827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endParaRPr lang="fi-FI" dirty="0"/>
          </a:p>
        </p:txBody>
      </p:sp>
      <p:sp>
        <p:nvSpPr>
          <p:cNvPr id="6" name="Tekstin paikkamerkki 2">
            <a:extLst>
              <a:ext uri="{FF2B5EF4-FFF2-40B4-BE49-F238E27FC236}">
                <a16:creationId xmlns:a16="http://schemas.microsoft.com/office/drawing/2014/main" id="{8D980807-3043-4D3C-81D4-A66CD514BCF4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215626" y="502855"/>
            <a:ext cx="4284477" cy="433719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 err="1"/>
              <a:t>Headline</a:t>
            </a:r>
            <a:endParaRPr lang="fi-FI" dirty="0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3CFEFFA1-A4B8-41EF-A41B-3C8AD774D03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608117" y="502855"/>
            <a:ext cx="2088232" cy="433719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 err="1"/>
              <a:t>Headline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2600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, right headline, left domin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215627" y="502855"/>
            <a:ext cx="4284476" cy="29540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E64DD5DC-05B5-4D13-8164-246DBC46A237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08117" y="1008583"/>
            <a:ext cx="2088232" cy="244827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endParaRPr lang="fi-FI" dirty="0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3CFEFFA1-A4B8-41EF-A41B-3C8AD774D03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608117" y="502855"/>
            <a:ext cx="2088232" cy="433719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 err="1"/>
              <a:t>Headline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4346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n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on paikkamerkki 1">
            <a:extLst>
              <a:ext uri="{FF2B5EF4-FFF2-40B4-BE49-F238E27FC236}">
                <a16:creationId xmlns:a16="http://schemas.microsoft.com/office/drawing/2014/main" id="{EE59AD98-481A-4C06-AC93-71336B6925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627" y="504528"/>
            <a:ext cx="6480720" cy="432047"/>
          </a:xfrm>
          <a:prstGeom prst="rect">
            <a:avLst/>
          </a:prstGeom>
        </p:spPr>
        <p:txBody>
          <a:bodyPr vert="horz" lIns="61722" tIns="30861" rIns="61722" bIns="30861" rtlCol="0" anchor="ctr">
            <a:normAutofit/>
          </a:bodyPr>
          <a:lstStyle>
            <a:lvl1pPr>
              <a:defRPr/>
            </a:lvl1pPr>
          </a:lstStyle>
          <a:p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headline</a:t>
            </a:r>
            <a:endParaRPr lang="fi-FI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354795" y="2722562"/>
            <a:ext cx="4147185" cy="32141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i-FI" dirty="0" err="1"/>
              <a:t>Headline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 hasCustomPrompt="1"/>
          </p:nvPr>
        </p:nvSpPr>
        <p:spPr>
          <a:xfrm>
            <a:off x="1354795" y="720551"/>
            <a:ext cx="4147185" cy="1960598"/>
          </a:xfrm>
        </p:spPr>
        <p:txBody>
          <a:bodyPr/>
          <a:lstStyle>
            <a:lvl1pPr marL="0" indent="0">
              <a:buNone/>
              <a:defRPr sz="2200"/>
            </a:lvl1pPr>
            <a:lvl2pPr marL="308610" indent="0">
              <a:buNone/>
              <a:defRPr sz="1900"/>
            </a:lvl2pPr>
            <a:lvl3pPr marL="617220" indent="0">
              <a:buNone/>
              <a:defRPr sz="1600"/>
            </a:lvl3pPr>
            <a:lvl4pPr marL="925830" indent="0">
              <a:buNone/>
              <a:defRPr sz="1400"/>
            </a:lvl4pPr>
            <a:lvl5pPr marL="1234440" indent="0">
              <a:buNone/>
              <a:defRPr sz="1400"/>
            </a:lvl5pPr>
            <a:lvl6pPr marL="1543050" indent="0">
              <a:buNone/>
              <a:defRPr sz="1400"/>
            </a:lvl6pPr>
            <a:lvl7pPr marL="1851660" indent="0">
              <a:buNone/>
              <a:defRPr sz="1400"/>
            </a:lvl7pPr>
            <a:lvl8pPr marL="2160270" indent="0">
              <a:buNone/>
              <a:defRPr sz="1400"/>
            </a:lvl8pPr>
            <a:lvl9pPr marL="2468880" indent="0">
              <a:buNone/>
              <a:defRPr sz="1400"/>
            </a:lvl9pPr>
          </a:lstStyle>
          <a:p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 hasCustomPrompt="1"/>
          </p:nvPr>
        </p:nvSpPr>
        <p:spPr>
          <a:xfrm>
            <a:off x="1354795" y="3043976"/>
            <a:ext cx="4147185" cy="456461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fi-FI" dirty="0" err="1"/>
              <a:t>Text</a:t>
            </a:r>
            <a:endParaRPr lang="fi-FI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el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036796" y="2203979"/>
            <a:ext cx="4838383" cy="99395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1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2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Text</a:t>
            </a:r>
            <a:endParaRPr lang="fi-FI" dirty="0"/>
          </a:p>
        </p:txBody>
      </p:sp>
      <p:sp>
        <p:nvSpPr>
          <p:cNvPr id="13" name="Otsikon paikkamerkki 1">
            <a:extLst>
              <a:ext uri="{FF2B5EF4-FFF2-40B4-BE49-F238E27FC236}">
                <a16:creationId xmlns:a16="http://schemas.microsoft.com/office/drawing/2014/main" id="{E4B6BF38-D86E-4749-8A47-080D7BAB5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627" y="504528"/>
            <a:ext cx="6480720" cy="432047"/>
          </a:xfrm>
          <a:prstGeom prst="rect">
            <a:avLst/>
          </a:prstGeom>
        </p:spPr>
        <p:txBody>
          <a:bodyPr vert="horz" lIns="61722" tIns="30861" rIns="61722" bIns="30861" rtlCol="0" anchor="ctr">
            <a:noAutofit/>
          </a:bodyPr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215627" y="1008583"/>
            <a:ext cx="6480720" cy="244827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</p:txBody>
      </p:sp>
      <p:sp>
        <p:nvSpPr>
          <p:cNvPr id="7" name="Otsikon paikkamerkki 1">
            <a:extLst>
              <a:ext uri="{FF2B5EF4-FFF2-40B4-BE49-F238E27FC236}">
                <a16:creationId xmlns:a16="http://schemas.microsoft.com/office/drawing/2014/main" id="{5043BE0C-EBB1-4CF4-A50A-A658C589F3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627" y="504528"/>
            <a:ext cx="6480720" cy="432047"/>
          </a:xfrm>
          <a:prstGeom prst="rect">
            <a:avLst/>
          </a:prstGeom>
        </p:spPr>
        <p:txBody>
          <a:bodyPr vert="horz" lIns="61722" tIns="30861" rIns="61722" bIns="30861" rtlCol="0" anchor="ctr">
            <a:normAutofit/>
          </a:bodyPr>
          <a:lstStyle>
            <a:lvl1pPr>
              <a:defRPr/>
            </a:lvl1pPr>
          </a:lstStyle>
          <a:p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headline</a:t>
            </a:r>
            <a:endParaRPr lang="fi-FI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parato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545998" y="2499284"/>
            <a:ext cx="5875179" cy="772473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fi-FI" dirty="0" err="1"/>
              <a:t>Headline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545998" y="1648484"/>
            <a:ext cx="5875179" cy="850800"/>
          </a:xfrm>
        </p:spPr>
        <p:txBody>
          <a:bodyPr anchor="b"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text</a:t>
            </a:r>
            <a:endParaRPr lang="fi-F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, 1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215627" y="1008583"/>
            <a:ext cx="3168352" cy="2448272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2C8D4501-9582-4200-93BB-0D3CD9FF41B8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3527997" y="1008583"/>
            <a:ext cx="3168352" cy="2448272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</p:txBody>
      </p:sp>
      <p:sp>
        <p:nvSpPr>
          <p:cNvPr id="10" name="Otsikon paikkamerkki 1">
            <a:extLst>
              <a:ext uri="{FF2B5EF4-FFF2-40B4-BE49-F238E27FC236}">
                <a16:creationId xmlns:a16="http://schemas.microsoft.com/office/drawing/2014/main" id="{2DC627CB-7742-4AA5-8A63-25C0BCFE80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627" y="504528"/>
            <a:ext cx="6480720" cy="432047"/>
          </a:xfrm>
          <a:prstGeom prst="rect">
            <a:avLst/>
          </a:prstGeom>
        </p:spPr>
        <p:txBody>
          <a:bodyPr vert="horz" lIns="61722" tIns="30861" rIns="61722" bIns="30861" rtlCol="0" anchor="ctr">
            <a:normAutofit/>
          </a:bodyPr>
          <a:lstStyle>
            <a:lvl1pPr>
              <a:defRPr/>
            </a:lvl1pPr>
          </a:lstStyle>
          <a:p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headline</a:t>
            </a:r>
            <a:endParaRPr lang="fi-F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, 2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215627" y="502855"/>
            <a:ext cx="3168352" cy="433719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 err="1"/>
              <a:t>Headline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218872" y="1008583"/>
            <a:ext cx="3165107" cy="2465746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</p:txBody>
      </p:sp>
      <p:sp>
        <p:nvSpPr>
          <p:cNvPr id="10" name="Tekstin paikkamerkki 2">
            <a:extLst>
              <a:ext uri="{FF2B5EF4-FFF2-40B4-BE49-F238E27FC236}">
                <a16:creationId xmlns:a16="http://schemas.microsoft.com/office/drawing/2014/main" id="{86D69DB3-1D15-4227-AD6B-AC71640EAF97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3524752" y="502856"/>
            <a:ext cx="3168352" cy="433718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 err="1"/>
              <a:t>Headline</a:t>
            </a:r>
            <a:endParaRPr lang="fi-FI" dirty="0"/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F7A175EF-73C7-4304-B3AF-C185145F840B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527997" y="1008583"/>
            <a:ext cx="3165107" cy="2465746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, 1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215627" y="1008583"/>
            <a:ext cx="2088232" cy="2448272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endParaRPr lang="fi-FI" dirty="0"/>
          </a:p>
        </p:txBody>
      </p:sp>
      <p:sp>
        <p:nvSpPr>
          <p:cNvPr id="10" name="Otsikon paikkamerkki 1">
            <a:extLst>
              <a:ext uri="{FF2B5EF4-FFF2-40B4-BE49-F238E27FC236}">
                <a16:creationId xmlns:a16="http://schemas.microsoft.com/office/drawing/2014/main" id="{2DC627CB-7742-4AA5-8A63-25C0BCFE80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627" y="504528"/>
            <a:ext cx="6480720" cy="432047"/>
          </a:xfrm>
          <a:prstGeom prst="rect">
            <a:avLst/>
          </a:prstGeom>
        </p:spPr>
        <p:txBody>
          <a:bodyPr vert="horz" lIns="61722" tIns="30861" rIns="61722" bIns="30861" rtlCol="0" anchor="ctr">
            <a:normAutofit/>
          </a:bodyPr>
          <a:lstStyle>
            <a:lvl1pPr>
              <a:defRPr/>
            </a:lvl1pPr>
          </a:lstStyle>
          <a:p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headline</a:t>
            </a:r>
            <a:endParaRPr lang="fi-FI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E64DD5DC-05B5-4D13-8164-246DBC46A237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08117" y="1008583"/>
            <a:ext cx="2088232" cy="244827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endParaRPr lang="fi-FI" dirty="0"/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0CBBD53-392A-4EE4-AD21-ED9F1A9C8E66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2411872" y="1008583"/>
            <a:ext cx="2088232" cy="2448272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4707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, 3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215627" y="1008583"/>
            <a:ext cx="2088232" cy="2448272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endParaRPr lang="fi-FI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E64DD5DC-05B5-4D13-8164-246DBC46A237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08117" y="1008583"/>
            <a:ext cx="2088232" cy="244827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endParaRPr lang="fi-FI" dirty="0"/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0CBBD53-392A-4EE4-AD21-ED9F1A9C8E66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2411872" y="1008583"/>
            <a:ext cx="2088232" cy="244827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endParaRPr lang="fi-FI" dirty="0"/>
          </a:p>
        </p:txBody>
      </p:sp>
      <p:sp>
        <p:nvSpPr>
          <p:cNvPr id="6" name="Tekstin paikkamerkki 2">
            <a:extLst>
              <a:ext uri="{FF2B5EF4-FFF2-40B4-BE49-F238E27FC236}">
                <a16:creationId xmlns:a16="http://schemas.microsoft.com/office/drawing/2014/main" id="{8D980807-3043-4D3C-81D4-A66CD514BCF4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215627" y="502855"/>
            <a:ext cx="2088232" cy="433719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 err="1"/>
              <a:t>Headline</a:t>
            </a:r>
            <a:endParaRPr lang="fi-FI" dirty="0"/>
          </a:p>
        </p:txBody>
      </p:sp>
      <p:sp>
        <p:nvSpPr>
          <p:cNvPr id="8" name="Tekstin paikkamerkki 2">
            <a:extLst>
              <a:ext uri="{FF2B5EF4-FFF2-40B4-BE49-F238E27FC236}">
                <a16:creationId xmlns:a16="http://schemas.microsoft.com/office/drawing/2014/main" id="{0E43323A-1681-443C-87A4-3DCED4E7DDA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411871" y="502855"/>
            <a:ext cx="2088232" cy="433719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 err="1"/>
              <a:t>Headline</a:t>
            </a:r>
            <a:endParaRPr lang="fi-FI" dirty="0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3CFEFFA1-A4B8-41EF-A41B-3C8AD774D03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608117" y="502855"/>
            <a:ext cx="2088232" cy="433719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 err="1"/>
              <a:t>Headline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707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, 1 headline, right domin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215627" y="1008583"/>
            <a:ext cx="2088232" cy="2448272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endParaRPr lang="fi-FI" dirty="0"/>
          </a:p>
        </p:txBody>
      </p:sp>
      <p:sp>
        <p:nvSpPr>
          <p:cNvPr id="10" name="Otsikon paikkamerkki 1">
            <a:extLst>
              <a:ext uri="{FF2B5EF4-FFF2-40B4-BE49-F238E27FC236}">
                <a16:creationId xmlns:a16="http://schemas.microsoft.com/office/drawing/2014/main" id="{2DC627CB-7742-4AA5-8A63-25C0BCFE80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627" y="504528"/>
            <a:ext cx="6480720" cy="432047"/>
          </a:xfrm>
          <a:prstGeom prst="rect">
            <a:avLst/>
          </a:prstGeom>
        </p:spPr>
        <p:txBody>
          <a:bodyPr vert="horz" lIns="61722" tIns="30861" rIns="61722" bIns="30861" rtlCol="0" anchor="ctr">
            <a:normAutofit/>
          </a:bodyPr>
          <a:lstStyle>
            <a:lvl1pPr>
              <a:defRPr/>
            </a:lvl1pPr>
          </a:lstStyle>
          <a:p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headline</a:t>
            </a:r>
            <a:endParaRPr lang="fi-FI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E64DD5DC-05B5-4D13-8164-246DBC46A237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411872" y="1008583"/>
            <a:ext cx="4284477" cy="244827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801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isällön paikkamerkki 3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61" y="4400"/>
            <a:ext cx="6897448" cy="3880575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15627" y="504528"/>
            <a:ext cx="6480720" cy="432047"/>
          </a:xfrm>
          <a:prstGeom prst="rect">
            <a:avLst/>
          </a:prstGeom>
        </p:spPr>
        <p:txBody>
          <a:bodyPr vert="horz" lIns="61722" tIns="30861" rIns="61722" bIns="30861" rtlCol="0" anchor="ctr">
            <a:noAutofit/>
          </a:bodyPr>
          <a:lstStyle/>
          <a:p>
            <a:r>
              <a:rPr lang="fi-FI" dirty="0" err="1"/>
              <a:t>Headline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15627" y="1008583"/>
            <a:ext cx="6480720" cy="2448272"/>
          </a:xfrm>
          <a:prstGeom prst="rect">
            <a:avLst/>
          </a:prstGeom>
        </p:spPr>
        <p:txBody>
          <a:bodyPr vert="horz" lIns="61722" tIns="30861" rIns="61722" bIns="30861" rtlCol="0">
            <a:normAutofit/>
          </a:bodyPr>
          <a:lstStyle/>
          <a:p>
            <a:pPr lvl="0"/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1"/>
            <a:r>
              <a:rPr lang="fi-FI" dirty="0"/>
              <a:t>Next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3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  <a:p>
            <a:pPr lvl="4"/>
            <a:r>
              <a:rPr lang="fi-FI" dirty="0"/>
              <a:t>Next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bullet</a:t>
            </a:r>
            <a:r>
              <a:rPr lang="fi-FI" dirty="0"/>
              <a:t> </a:t>
            </a:r>
            <a:r>
              <a:rPr lang="fi-FI" dirty="0" err="1"/>
              <a:t>point</a:t>
            </a:r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8" r:id="rId7"/>
    <p:sldLayoutId id="2147483659" r:id="rId8"/>
    <p:sldLayoutId id="2147483660" r:id="rId9"/>
    <p:sldLayoutId id="2147483661" r:id="rId10"/>
    <p:sldLayoutId id="2147483664" r:id="rId11"/>
    <p:sldLayoutId id="2147483662" r:id="rId12"/>
    <p:sldLayoutId id="2147483663" r:id="rId13"/>
    <p:sldLayoutId id="2147483665" r:id="rId14"/>
    <p:sldLayoutId id="2147483654" r:id="rId15"/>
    <p:sldLayoutId id="2147483655" r:id="rId16"/>
    <p:sldLayoutId id="2147483657" r:id="rId17"/>
  </p:sldLayoutIdLst>
  <p:txStyles>
    <p:titleStyle>
      <a:lvl1pPr algn="ctr" defTabSz="61722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458" indent="-231458" algn="l" defTabSz="61722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501491" indent="-192881" algn="l" defTabSz="61722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7152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indent="-154305" algn="l" defTabSz="61722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88745" indent="-154305" algn="l" defTabSz="61722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9735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0596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1457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2318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583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4305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5166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6027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2516E9E-DBB8-4E26-BD93-98AD2C907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0EAAD-49BD-4E0B-BF42-E80A6CCD7507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298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A7FA57-7652-4D38-A318-E45D4965B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85896D3-5A96-4935-B65E-833476180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829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7EE065B-D9A9-433B-9D37-EB826A6041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A119B-3E30-4B1C-A90B-1A27412BCC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DFB031-0531-45E4-8566-B438A2FD1362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6FFB69-BD2F-4E19-BFC3-1DD8D9F525C2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1935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E4D284-798E-48BC-8AC2-A04D36126B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09823-F537-4382-A551-D83D531480B8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FF2059-5997-4D9C-BB9D-580FC0D0D3DD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2135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43FE4-2E99-4320-B01D-DFCFCBA32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781B6E-78B1-4664-A704-AC18D022102E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6D1DD4-C107-4A48-AFB6-E2903050B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3697858"/>
      </p:ext>
    </p:extLst>
  </p:cSld>
  <p:clrMapOvr>
    <a:masterClrMapping/>
  </p:clrMapOvr>
</p:sld>
</file>

<file path=ppt/theme/theme1.xml><?xml version="1.0" encoding="utf-8"?>
<a:theme xmlns:a="http://schemas.openxmlformats.org/drawingml/2006/main" name="SIMS 2020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ukautettu 1">
      <a:majorFont>
        <a:latin typeface="Oswald Regular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MS_EUROSIM_2021_virtual_presentation_template" id="{5020CCEA-83E7-4B29-8ACB-8B2E54732DE9}" vid="{C35214FF-27DB-4BE5-BF58-DAFAC35B2A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SIMS_EUROSIM_2021_virtual_presentation_template</Template>
  <TotalTime>11</TotalTime>
  <Words>0</Words>
  <Application>Microsoft Office PowerPoint</Application>
  <PresentationFormat>Mukautettu</PresentationFormat>
  <Paragraphs>0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Calibri</vt:lpstr>
      <vt:lpstr>Open Sans</vt:lpstr>
      <vt:lpstr>Oswald Regular</vt:lpstr>
      <vt:lpstr>SIMS 2020 Master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SAS Office</dc:creator>
  <cp:lastModifiedBy>Anu Randén-Siippainen</cp:lastModifiedBy>
  <cp:revision>4</cp:revision>
  <dcterms:created xsi:type="dcterms:W3CDTF">2021-11-10T14:58:29Z</dcterms:created>
  <dcterms:modified xsi:type="dcterms:W3CDTF">2024-04-17T10:17:34Z</dcterms:modified>
</cp:coreProperties>
</file>