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</p:sldIdLst>
  <p:sldSz cx="6911975" cy="3889375"/>
  <p:notesSz cx="6858000" cy="9144000"/>
  <p:defaultTextStyle>
    <a:defPPr>
      <a:defRPr lang="fi-FI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5">
          <p15:clr>
            <a:srgbClr val="A4A3A4"/>
          </p15:clr>
        </p15:guide>
        <p15:guide id="2" pos="21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486" y="40"/>
      </p:cViewPr>
      <p:guideLst>
        <p:guide orient="horz" pos="1225"/>
        <p:guide pos="21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8398" y="1208227"/>
            <a:ext cx="5875179" cy="83369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36796" y="2203979"/>
            <a:ext cx="4838383" cy="99395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69901"/>
            <a:ext cx="2273992" cy="659033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716434" y="569901"/>
            <a:ext cx="3863986" cy="331947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59643" y="1228934"/>
            <a:ext cx="2273992" cy="266044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54795" y="2722562"/>
            <a:ext cx="4147185" cy="32141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354795" y="648543"/>
            <a:ext cx="4147185" cy="2032605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54795" y="3043976"/>
            <a:ext cx="4147185" cy="45646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isällön paikkamerkki 3">
            <a:extLst>
              <a:ext uri="{FF2B5EF4-FFF2-40B4-BE49-F238E27FC236}">
                <a16:creationId xmlns:a16="http://schemas.microsoft.com/office/drawing/2014/main" id="{CD202F5B-7BDA-CCAC-29B0-F5C0A15888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3" y="3838"/>
            <a:ext cx="6899444" cy="3881698"/>
          </a:xfrm>
          <a:prstGeom prst="rect">
            <a:avLst/>
          </a:prstGeom>
        </p:spPr>
      </p:pic>
      <p:sp>
        <p:nvSpPr>
          <p:cNvPr id="3" name="Otsikko 1">
            <a:extLst>
              <a:ext uri="{FF2B5EF4-FFF2-40B4-BE49-F238E27FC236}">
                <a16:creationId xmlns:a16="http://schemas.microsoft.com/office/drawing/2014/main" id="{9C5B1B4B-5DC5-BB27-9637-C02666635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59" y="2679769"/>
            <a:ext cx="4147185" cy="321414"/>
          </a:xfrm>
        </p:spPr>
        <p:txBody>
          <a:bodyPr>
            <a:noAutofit/>
          </a:bodyPr>
          <a:lstStyle>
            <a:lvl1pPr algn="l">
              <a:defRPr sz="1600"/>
            </a:lvl1pPr>
          </a:lstStyle>
          <a:p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6" name="Kuvan paikkamerkki 4" descr="shutterstock_160408913 copy.jpg">
            <a:extLst>
              <a:ext uri="{FF2B5EF4-FFF2-40B4-BE49-F238E27FC236}">
                <a16:creationId xmlns:a16="http://schemas.microsoft.com/office/drawing/2014/main" id="{626AF87F-7071-6724-EC8F-8C0BA4956D2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06383" y="720551"/>
            <a:ext cx="5015060" cy="1872208"/>
          </a:xfrm>
          <a:prstGeom prst="rect">
            <a:avLst/>
          </a:prstGeom>
        </p:spPr>
      </p:pic>
      <p:sp>
        <p:nvSpPr>
          <p:cNvPr id="7" name="Tekstin paikkamerkki 3">
            <a:extLst>
              <a:ext uri="{FF2B5EF4-FFF2-40B4-BE49-F238E27FC236}">
                <a16:creationId xmlns:a16="http://schemas.microsoft.com/office/drawing/2014/main" id="{853E106B-72A3-D135-D2AC-EE6F33B40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2159" y="3001183"/>
            <a:ext cx="4147185" cy="4564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fi-FI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763794F3-D063-EC31-5FB5-DB07E4A23C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681"/>
          <a:stretch/>
        </p:blipFill>
        <p:spPr>
          <a:xfrm>
            <a:off x="6264" y="3837"/>
            <a:ext cx="6899444" cy="78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4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0618AF68-791B-A169-74E5-B4BD2DA5DE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-1540"/>
            <a:ext cx="6911973" cy="3882457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2E0F78E-446E-C412-6717-D46D9A21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D34B5F6-021F-DE8D-EBAF-C24387CB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C6D7D06-EF3D-4A09-BF67-158CA476B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181-624F-435C-8456-C8547D1C469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380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70801"/>
            <a:ext cx="6220778" cy="648229"/>
          </a:xfrm>
        </p:spPr>
        <p:txBody>
          <a:bodyPr>
            <a:noAutofit/>
          </a:bodyPr>
          <a:lstStyle>
            <a:lvl1pPr algn="l">
              <a:defRPr sz="2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9643" y="1219030"/>
            <a:ext cx="6220778" cy="2670345"/>
          </a:xfrm>
        </p:spPr>
        <p:txBody>
          <a:bodyPr>
            <a:normAutofit/>
          </a:bodyPr>
          <a:lstStyle>
            <a:lvl1pPr marL="108000" indent="-108000">
              <a:defRPr sz="900"/>
            </a:lvl1pPr>
            <a:lvl2pPr marL="288000" indent="-108000">
              <a:defRPr sz="900"/>
            </a:lvl2pPr>
            <a:lvl3pPr marL="396000" indent="-108000">
              <a:defRPr sz="900"/>
            </a:lvl3pPr>
            <a:lvl4pPr marL="504000" indent="-108000">
              <a:defRPr sz="900"/>
            </a:lvl4pPr>
            <a:lvl5pPr marL="612000" indent="-108000">
              <a:defRPr sz="9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70801"/>
            <a:ext cx="6220778" cy="648229"/>
          </a:xfrm>
        </p:spPr>
        <p:txBody>
          <a:bodyPr>
            <a:noAutofit/>
          </a:bodyPr>
          <a:lstStyle>
            <a:lvl1pPr algn="l">
              <a:defRPr sz="2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9643" y="1219030"/>
            <a:ext cx="3096344" cy="2308418"/>
          </a:xfrm>
        </p:spPr>
        <p:txBody>
          <a:bodyPr>
            <a:normAutofit/>
          </a:bodyPr>
          <a:lstStyle>
            <a:lvl1pPr marL="108000" indent="-108000">
              <a:defRPr sz="900"/>
            </a:lvl1pPr>
            <a:lvl2pPr marL="288000" indent="-108000">
              <a:defRPr sz="900"/>
            </a:lvl2pPr>
            <a:lvl3pPr marL="396000" indent="-108000">
              <a:defRPr sz="900"/>
            </a:lvl3pPr>
            <a:lvl4pPr marL="504000" indent="-108000">
              <a:defRPr sz="900"/>
            </a:lvl4pPr>
            <a:lvl5pPr marL="612000" indent="-108000">
              <a:defRPr sz="9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DA83A0E9-6510-87A5-22CE-DD514DBDCDD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600003" y="1219031"/>
            <a:ext cx="2994462" cy="2308418"/>
          </a:xfrm>
        </p:spPr>
        <p:txBody>
          <a:bodyPr>
            <a:normAutofit/>
          </a:bodyPr>
          <a:lstStyle>
            <a:lvl1pPr marL="108000" indent="-108000">
              <a:defRPr sz="900"/>
            </a:lvl1pPr>
            <a:lvl2pPr marL="288000" indent="-108000">
              <a:defRPr sz="900"/>
            </a:lvl2pPr>
            <a:lvl3pPr marL="396000" indent="-108000">
              <a:defRPr sz="900"/>
            </a:lvl3pPr>
            <a:lvl4pPr marL="504000" indent="-108000">
              <a:defRPr sz="900"/>
            </a:lvl4pPr>
            <a:lvl5pPr marL="612000" indent="-108000">
              <a:defRPr sz="9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6805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5998" y="2499284"/>
            <a:ext cx="5875179" cy="772473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5998" y="1648484"/>
            <a:ext cx="5875179" cy="850800"/>
          </a:xfrm>
        </p:spPr>
        <p:txBody>
          <a:bodyPr anchor="b"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78632" y="1620572"/>
            <a:ext cx="6220778" cy="648229"/>
          </a:xfrm>
        </p:spPr>
        <p:txBody>
          <a:bodyPr>
            <a:normAutofit/>
          </a:bodyPr>
          <a:lstStyle>
            <a:lvl1pPr algn="ctr">
              <a:defRPr sz="2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19.3.2025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ällön paikkamerkki 3">
            <a:extLst>
              <a:ext uri="{FF2B5EF4-FFF2-40B4-BE49-F238E27FC236}">
                <a16:creationId xmlns:a16="http://schemas.microsoft.com/office/drawing/2014/main" id="{21047AC3-8542-6C08-7B56-0DE19DF7A35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911975" cy="3882459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59643" y="720551"/>
            <a:ext cx="6220778" cy="648229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59643" y="1472317"/>
            <a:ext cx="6220778" cy="2566808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45599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B6365-AF50-4A70-A927-54C40DBA1E99}" type="datetimeFigureOut">
              <a:rPr lang="fi-FI" smtClean="0"/>
              <a:pPr/>
              <a:t>19.3.2025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61592" y="3604875"/>
            <a:ext cx="2188792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953582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6A181-624F-435C-8456-C8547D1C469A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9" r:id="rId12"/>
    <p:sldLayoutId id="2147483661" r:id="rId13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kehys 2">
            <a:extLst>
              <a:ext uri="{FF2B5EF4-FFF2-40B4-BE49-F238E27FC236}">
                <a16:creationId xmlns:a16="http://schemas.microsoft.com/office/drawing/2014/main" id="{C8192AB4-EF4B-F7F8-D813-6C61EE82C12E}"/>
              </a:ext>
            </a:extLst>
          </p:cNvPr>
          <p:cNvSpPr txBox="1"/>
          <p:nvPr/>
        </p:nvSpPr>
        <p:spPr>
          <a:xfrm>
            <a:off x="393473" y="1584647"/>
            <a:ext cx="6113854" cy="570156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400" dirty="0">
                <a:solidFill>
                  <a:schemeClr val="bg1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Esityksen nimi/name of presentation</a:t>
            </a:r>
            <a:endParaRPr lang="fi-FI" sz="24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fi-FI" sz="900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Name, Company</a:t>
            </a:r>
          </a:p>
        </p:txBody>
      </p:sp>
    </p:spTree>
    <p:extLst>
      <p:ext uri="{BB962C8B-B14F-4D97-AF65-F5344CB8AC3E}">
        <p14:creationId xmlns:p14="http://schemas.microsoft.com/office/powerpoint/2010/main" val="271694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4C16236B-E145-B9D7-EAC8-A7DC82F675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6BFC4427-7C16-2B2C-AB16-BADA0F97A6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147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tsikko 18">
            <a:extLst>
              <a:ext uri="{FF2B5EF4-FFF2-40B4-BE49-F238E27FC236}">
                <a16:creationId xmlns:a16="http://schemas.microsoft.com/office/drawing/2014/main" id="{1A118EA2-2102-AC24-FA1D-E1993DEA1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0" name="Sisällön paikkamerkki 19">
            <a:extLst>
              <a:ext uri="{FF2B5EF4-FFF2-40B4-BE49-F238E27FC236}">
                <a16:creationId xmlns:a16="http://schemas.microsoft.com/office/drawing/2014/main" id="{35670E52-05B1-97CD-1185-81CA7107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1" name="Sisällön paikkamerkki 20">
            <a:extLst>
              <a:ext uri="{FF2B5EF4-FFF2-40B4-BE49-F238E27FC236}">
                <a16:creationId xmlns:a16="http://schemas.microsoft.com/office/drawing/2014/main" id="{6F30C4F7-A88D-49FF-AB94-201976AB0D2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272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1A5DE5A0-CC08-7EAC-DA8F-5DDE499EB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2A92FE99-4C7A-0271-ED39-67ABA5E81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326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DB490741-E198-4E6E-1C94-2F6BD196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3FE947EA-890B-4E6F-59CF-E9A07C06F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843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kehys 2">
            <a:extLst>
              <a:ext uri="{FF2B5EF4-FFF2-40B4-BE49-F238E27FC236}">
                <a16:creationId xmlns:a16="http://schemas.microsoft.com/office/drawing/2014/main" id="{7367290F-C335-78EB-9544-9FB3D850464E}"/>
              </a:ext>
            </a:extLst>
          </p:cNvPr>
          <p:cNvSpPr txBox="1"/>
          <p:nvPr/>
        </p:nvSpPr>
        <p:spPr>
          <a:xfrm>
            <a:off x="399060" y="792559"/>
            <a:ext cx="6113854" cy="800989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400" dirty="0">
                <a:solidFill>
                  <a:srgbClr val="002060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Kiitos!</a:t>
            </a:r>
          </a:p>
          <a:p>
            <a:pPr algn="ctr"/>
            <a:r>
              <a:rPr lang="fi-FI" sz="2400" dirty="0" err="1">
                <a:solidFill>
                  <a:srgbClr val="002060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Thank</a:t>
            </a:r>
            <a:r>
              <a:rPr lang="fi-FI" sz="2400" dirty="0">
                <a:solidFill>
                  <a:srgbClr val="002060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400" dirty="0" err="1">
                <a:solidFill>
                  <a:srgbClr val="002060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you</a:t>
            </a:r>
            <a:r>
              <a:rPr lang="fi-FI" sz="2400" dirty="0">
                <a:solidFill>
                  <a:srgbClr val="002060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!</a:t>
            </a:r>
          </a:p>
        </p:txBody>
      </p:sp>
      <p:sp>
        <p:nvSpPr>
          <p:cNvPr id="4" name="Tekstikehys 2">
            <a:extLst>
              <a:ext uri="{FF2B5EF4-FFF2-40B4-BE49-F238E27FC236}">
                <a16:creationId xmlns:a16="http://schemas.microsoft.com/office/drawing/2014/main" id="{12EEC5D7-0A65-C140-7783-9CE7CD5A97C7}"/>
              </a:ext>
            </a:extLst>
          </p:cNvPr>
          <p:cNvSpPr txBox="1"/>
          <p:nvPr/>
        </p:nvSpPr>
        <p:spPr>
          <a:xfrm>
            <a:off x="287635" y="3600871"/>
            <a:ext cx="6113854" cy="185435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r>
              <a:rPr lang="fi-FI" sz="800" b="1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#automaatiopaivat #automaatio @automaatioseura</a:t>
            </a:r>
          </a:p>
        </p:txBody>
      </p:sp>
    </p:spTree>
    <p:extLst>
      <p:ext uri="{BB962C8B-B14F-4D97-AF65-F5344CB8AC3E}">
        <p14:creationId xmlns:p14="http://schemas.microsoft.com/office/powerpoint/2010/main" val="174790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17365D"/>
      </a:accent2>
      <a:accent3>
        <a:srgbClr val="FF0000"/>
      </a:accent3>
      <a:accent4>
        <a:srgbClr val="B8CCE4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ukautettu 1">
      <a:majorFont>
        <a:latin typeface="Oswald Regular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20</Words>
  <Application>Microsoft Office PowerPoint</Application>
  <PresentationFormat>Mukautettu</PresentationFormat>
  <Paragraphs>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Open Sans</vt:lpstr>
      <vt:lpstr>Oswald Regular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Suomen Automaatioseura</dc:creator>
  <cp:lastModifiedBy>Anu Randén-Siippainen</cp:lastModifiedBy>
  <cp:revision>32</cp:revision>
  <dcterms:created xsi:type="dcterms:W3CDTF">2017-03-02T15:46:29Z</dcterms:created>
  <dcterms:modified xsi:type="dcterms:W3CDTF">2025-03-19T10:20:49Z</dcterms:modified>
</cp:coreProperties>
</file>